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emf" ContentType="image/x-emf"/>
  <Default Extension="gif" ContentType="image/gif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3.3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1"/>
    <p:sldMasterId id="2147483653" r:id="rId2"/>
    <p:sldMasterId id="2147483658" r:id="rId3"/>
  </p:sldMasterIdLst>
  <p:notesMasterIdLst>
    <p:notesMasterId r:id="rId4"/>
  </p:notesMasterIdLst>
  <p:handoutMasterIdLst>
    <p:handoutMasterId r:id="rId5"/>
  </p:handoutMasterIdLst>
  <p:sldIdLst>
    <p:sldId id="409" r:id="rId6"/>
    <p:sldId id="982" r:id="rId7"/>
    <p:sldId id="818" r:id="rId8"/>
    <p:sldId id="774" r:id="rId9"/>
    <p:sldId id="1163" r:id="rId10"/>
    <p:sldId id="826" r:id="rId11"/>
    <p:sldId id="741" r:id="rId12"/>
    <p:sldId id="824" r:id="rId13"/>
    <p:sldId id="895" r:id="rId14"/>
    <p:sldId id="865" r:id="rId15"/>
    <p:sldId id="1202" r:id="rId16"/>
    <p:sldId id="1225" r:id="rId17"/>
    <p:sldId id="1226" r:id="rId18"/>
    <p:sldId id="1227" r:id="rId19"/>
    <p:sldId id="1228" r:id="rId20"/>
    <p:sldId id="1229" r:id="rId21"/>
    <p:sldId id="1231" r:id="rId22"/>
    <p:sldId id="1232" r:id="rId23"/>
    <p:sldId id="1233" r:id="rId24"/>
    <p:sldId id="1234" r:id="rId25"/>
    <p:sldId id="1235" r:id="rId26"/>
    <p:sldId id="1201" r:id="rId27"/>
    <p:sldId id="779" r:id="rId28"/>
    <p:sldId id="1028" r:id="rId29"/>
    <p:sldId id="780" r:id="rId30"/>
    <p:sldId id="1029" r:id="rId31"/>
    <p:sldId id="902" r:id="rId32"/>
    <p:sldId id="897" r:id="rId33"/>
    <p:sldId id="903" r:id="rId34"/>
    <p:sldId id="1206" r:id="rId35"/>
    <p:sldId id="1236" r:id="rId36"/>
    <p:sldId id="1237" r:id="rId37"/>
    <p:sldId id="1238" r:id="rId38"/>
    <p:sldId id="1239" r:id="rId39"/>
    <p:sldId id="1240" r:id="rId40"/>
    <p:sldId id="905" r:id="rId41"/>
    <p:sldId id="1030" r:id="rId42"/>
    <p:sldId id="1031" r:id="rId43"/>
    <p:sldId id="1032" r:id="rId44"/>
    <p:sldId id="1035" r:id="rId45"/>
    <p:sldId id="1207" r:id="rId46"/>
    <p:sldId id="676" r:id="rId47"/>
    <p:sldId id="1211" r:id="rId48"/>
    <p:sldId id="1241" r:id="rId49"/>
    <p:sldId id="1242" r:id="rId50"/>
    <p:sldId id="1243" r:id="rId51"/>
    <p:sldId id="1244" r:id="rId52"/>
    <p:sldId id="1245" r:id="rId53"/>
    <p:sldId id="1209" r:id="rId54"/>
    <p:sldId id="441" r:id="rId55"/>
    <p:sldId id="414" r:id="rId56"/>
  </p:sldIdLst>
  <p:sldSz cx="12192000" cy="6858000"/>
  <p:notesSz cx="6858000" cy="9144000"/>
  <p:custDataLst>
    <p:tags r:id="rId57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/>
    <p:restoredTop sz="94660"/>
  </p:normalViewPr>
  <p:slideViewPr>
    <p:cSldViewPr snapToGrid="0" showGuides="1">
      <p:cViewPr varScale="1">
        <p:scale>
          <a:sx n="63" d="100"/>
          <a:sy n="63" d="100"/>
        </p:scale>
        <p:origin x="848" y="52"/>
      </p:cViewPr>
      <p:guideLst>
        <p:guide orient="horz" pos="1992"/>
        <p:guide pos="388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5" cy="72005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notesMaster" Target="notesMasters/notesMaster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handoutMaster" Target="handoutMasters/handout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tags" Target="tags/tag33.xml" /><Relationship Id="rId58" Type="http://schemas.openxmlformats.org/officeDocument/2006/relationships/presProps" Target="presProps.xml" /><Relationship Id="rId59" Type="http://schemas.openxmlformats.org/officeDocument/2006/relationships/viewProps" Target="viewProps.xml" /><Relationship Id="rId6" Type="http://schemas.openxmlformats.org/officeDocument/2006/relationships/slide" Target="slides/slide1.xml" /><Relationship Id="rId60" Type="http://schemas.openxmlformats.org/officeDocument/2006/relationships/theme" Target="theme/theme1.xml" /><Relationship Id="rId61" Type="http://schemas.openxmlformats.org/officeDocument/2006/relationships/tableStyles" Target="tableStyles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diagrams/colors1.xml><?xml version="1.0" encoding="utf-8"?>
<dgm:colorsDef xmlns:a="http://schemas.openxmlformats.org/drawingml/2006/main" xmlns:dgm="http://schemas.openxmlformats.org/drawingml/2006/diagram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>
  <dgm:ptLst>
    <dgm:pt modelId="{F3AA1B95-8096-483E-937F-B7117F22143A}" type="doc">
      <dgm:prSet loTypeId="urn:microsoft.com/office/officeart/2005/8/layout/process1" loCatId="process" qsTypeId="urn:microsoft.com/office/officeart/2005/8/quickstyle/simple5#1" qsCatId="simple" csTypeId="urn:microsoft.com/office/officeart/2005/8/colors/accent2_2#1" csCatId="accent1" phldr="0"/>
      <dgm:spPr/>
      <dgm:t>
        <a:bodyPr/>
        <a:lstStyle/>
        <a:p/>
      </dgm:t>
    </dgm:pt>
    <dgm:pt modelId="{42B40A37-3B74-4139-88E7-27DB8ADAFB3B}" type="parTrans" cxnId="{F79E8FE2-5BC3-4FA1-B987-D7AECCBAF15D}">
      <dgm:prSet/>
      <dgm:spPr/>
      <dgm:t>
        <a:bodyPr/>
        <a:lstStyle/>
        <a:p>
          <a:endParaRPr lang="zh-CN" altLang="en-US"/>
        </a:p>
      </dgm:t>
    </dgm:pt>
    <dgm:pt modelId="{B9356EF3-F2BD-44EF-8989-A8C6F68A9C26}">
      <dgm:prSet phldrT="[文本]" custT="0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/>
            <a:t>公司的说明会 </a:t>
          </a:r>
        </a:p>
      </dgm:t>
    </dgm:pt>
    <dgm:pt modelId="{E862CC6F-EE5F-4708-AD0C-4AFC083AC1E9}" type="sibTrans" cxnId="{F79E8FE2-5BC3-4FA1-B987-D7AECCBAF15D}">
      <dgm:prSet/>
      <dgm:spPr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endParaRPr lang="zh-CN" altLang="en-US"/>
        </a:p>
      </dgm:t>
    </dgm:pt>
    <dgm:pt modelId="{22507475-337D-4D08-A27D-19453A1EC4B8}" type="parTrans" cxnId="{A26AF7B1-BAE2-48E9-8D61-114320105315}">
      <dgm:prSet/>
      <dgm:spPr/>
      <dgm:t>
        <a:bodyPr/>
        <a:lstStyle/>
        <a:p>
          <a:endParaRPr lang="zh-CN" altLang="en-US"/>
        </a:p>
      </dgm:t>
    </dgm:pt>
    <dgm:pt modelId="{EDABB1AF-A433-4877-8BF8-9FA85F924A2C}">
      <dgm:prSet phldrT="[文本]" custT="0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/>
            <a:t>笔试以及面试</a:t>
          </a:r>
        </a:p>
      </dgm:t>
    </dgm:pt>
    <dgm:pt modelId="{3E1956DE-23F8-4761-8F76-7ABD5A8AE770}" type="sibTrans" cxnId="{A26AF7B1-BAE2-48E9-8D61-114320105315}">
      <dgm:prSet/>
      <dgm:spPr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/>
        <a:lstStyle/>
        <a:p>
          <a:endParaRPr lang="zh-CN" altLang="en-US"/>
        </a:p>
      </dgm:t>
    </dgm:pt>
    <dgm:pt modelId="{B2C4969C-7F63-4CB2-9C9A-A6F67CF17685}" type="parTrans" cxnId="{0307B809-AFAF-4241-9318-2D2254A8C4E6}">
      <dgm:prSet/>
      <dgm:spPr/>
      <dgm:t>
        <a:bodyPr/>
        <a:lstStyle/>
        <a:p>
          <a:endParaRPr lang="zh-CN" altLang="en-US"/>
        </a:p>
      </dgm:t>
    </dgm:pt>
    <dgm:pt modelId="{16C98B6D-CC9A-459C-A148-3249240D3586}">
      <dgm:prSet phldrT="[文本]" custT="0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/>
            <a:t>内定</a:t>
          </a:r>
        </a:p>
      </dgm:t>
    </dgm:pt>
    <dgm:pt modelId="{D9B5BE56-AD46-4CF8-8D6E-63CE26896AAC}" type="sibTrans" cxnId="{0307B809-AFAF-4241-9318-2D2254A8C4E6}">
      <dgm:prSet/>
      <dgm:spPr/>
      <dgm:t>
        <a:bodyPr/>
        <a:lstStyle/>
        <a:p>
          <a:endParaRPr lang="zh-CN" altLang="en-US"/>
        </a:p>
      </dgm:t>
    </dgm:pt>
    <dgm:pt modelId="{23E08954-DEFC-4A8C-B951-725E72315086}" type="pres">
      <dgm:prSet presAssocID="{F3AA1B95-8096-483E-937F-B7117F22143A}" presName="Name0">
        <dgm:presLayoutVars>
          <dgm:dir/>
          <dgm:resizeHandles val="exact"/>
        </dgm:presLayoutVars>
      </dgm:prSet>
      <dgm:spPr/>
      <dgm:t>
        <a:bodyPr/>
        <a:lstStyle/>
        <a:p/>
      </dgm:t>
    </dgm:pt>
    <dgm:pt modelId="{A9558FAE-AE26-43A7-A5EC-E1594E2B2F93}" type="pres">
      <dgm:prSet presAssocID="{B9356EF3-F2BD-44EF-8989-A8C6F68A9C26}" presName="node" presStyleLbl="node1" presStyleCnt="3">
        <dgm:presLayoutVars>
          <dgm:bulletEnabled val="1"/>
        </dgm:presLayoutVars>
      </dgm:prSet>
      <dgm:spPr/>
      <dgm:t>
        <a:bodyPr/>
        <a:lstStyle/>
        <a:p/>
      </dgm:t>
    </dgm:pt>
    <dgm:pt modelId="{56077158-A490-49C0-92A3-E1F3F4A134D1}" type="pres">
      <dgm:prSet presAssocID="{E862CC6F-EE5F-4708-AD0C-4AFC083AC1E9}" presName="sibTrans" presStyleLbl="sibTrans2D1" presStyleCnt="2"/>
      <dgm:spPr/>
      <dgm:t>
        <a:bodyPr/>
        <a:lstStyle/>
        <a:p/>
      </dgm:t>
    </dgm:pt>
    <dgm:pt modelId="{866543E3-7169-4994-AA48-DBEAD952B2D7}" type="pres">
      <dgm:prSet presAssocID="{E862CC6F-EE5F-4708-AD0C-4AFC083AC1E9}" presName="connectorText" presStyleLbl="sibTrans2D1" presStyleCnt="2"/>
      <dgm:spPr/>
      <dgm:t>
        <a:bodyPr/>
        <a:lstStyle/>
        <a:p/>
      </dgm:t>
    </dgm:pt>
    <dgm:pt modelId="{0C6A0E2D-4913-46C1-A93F-3832E34B4A9D}" type="pres">
      <dgm:prSet presAssocID="{EDABB1AF-A433-4877-8BF8-9FA85F924A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/>
      </dgm:t>
    </dgm:pt>
    <dgm:pt modelId="{18462591-2085-43A2-8617-BA9721C35F9F}" type="pres">
      <dgm:prSet presAssocID="{3E1956DE-23F8-4761-8F76-7ABD5A8AE770}" presName="sibTrans" presStyleLbl="sibTrans2D1" presStyleIdx="1" presStyleCnt="2"/>
      <dgm:spPr/>
      <dgm:t>
        <a:bodyPr/>
        <a:lstStyle/>
        <a:p/>
      </dgm:t>
    </dgm:pt>
    <dgm:pt modelId="{F0328CDC-AC5A-41D2-969E-7D80009105F2}" type="pres">
      <dgm:prSet presAssocID="{3E1956DE-23F8-4761-8F76-7ABD5A8AE770}" presName="connectorText" presStyleLbl="sibTrans2D1" presStyleIdx="1" presStyleCnt="2"/>
      <dgm:spPr/>
      <dgm:t>
        <a:bodyPr/>
        <a:lstStyle/>
        <a:p/>
      </dgm:t>
    </dgm:pt>
    <dgm:pt modelId="{507274D1-9FFA-4CA1-8C30-ADC25E352D22}" type="pres">
      <dgm:prSet presAssocID="{16C98B6D-CC9A-459C-A148-3249240D3586}" presName="node" presStyleLbl="node1" presStyleIdx="2" presStyleCnt="3">
        <dgm:presLayoutVars>
          <dgm:bulletEnabled val="1"/>
        </dgm:presLayoutVars>
      </dgm:prSet>
      <dgm:spPr/>
      <dgm:t>
        <a:bodyPr/>
        <a:lstStyle/>
        <a:p/>
      </dgm:t>
    </dgm:pt>
  </dgm:ptLst>
  <dgm:cxnLst>
    <dgm:cxn modelId="{F79E8FE2-5BC3-4FA1-B987-D7AECCBAF15D}" srcId="{F3AA1B95-8096-483E-937F-B7117F22143A}" destId="{B9356EF3-F2BD-44EF-8989-A8C6F68A9C26}" srcOrd="0" destOrd="0" parTransId="{42B40A37-3B74-4139-88E7-27DB8ADAFB3B}" sibTransId="{E862CC6F-EE5F-4708-AD0C-4AFC083AC1E9}"/>
    <dgm:cxn modelId="{A26AF7B1-BAE2-48E9-8D61-114320105315}" srcId="{F3AA1B95-8096-483E-937F-B7117F22143A}" destId="{EDABB1AF-A433-4877-8BF8-9FA85F924A2C}" srcOrd="1" destOrd="0" parTransId="{22507475-337D-4D08-A27D-19453A1EC4B8}" sibTransId="{3E1956DE-23F8-4761-8F76-7ABD5A8AE770}"/>
    <dgm:cxn modelId="{0307B809-AFAF-4241-9318-2D2254A8C4E6}" srcId="{F3AA1B95-8096-483E-937F-B7117F22143A}" destId="{16C98B6D-CC9A-459C-A148-3249240D3586}" srcOrd="2" destOrd="0" parTransId="{B2C4969C-7F63-4CB2-9C9A-A6F67CF17685}" sibTransId="{D9B5BE56-AD46-4CF8-8D6E-63CE26896AAC}"/>
    <dgm:cxn modelId="{81E630CB-AF6D-43A5-8A0E-1D216373E04F}" type="presOf" srcId="{F3AA1B95-8096-483E-937F-B7117F22143A}" destId="{23E08954-DEFC-4A8C-B951-725E72315086}" srcOrd="0" destOrd="0" presId="urn:microsoft.com/office/officeart/2005/8/layout/process1"/>
    <dgm:cxn modelId="{E640F63D-395D-4902-9BAC-EBC938FD6327}" type="presParOf" srcId="{23E08954-DEFC-4A8C-B951-725E72315086}" destId="{A9558FAE-AE26-43A7-A5EC-E1594E2B2F93}" srcOrd="0" destOrd="0" presId="urn:microsoft.com/office/officeart/2005/8/layout/process1"/>
    <dgm:cxn modelId="{14F5FA6B-C5D9-436A-BE4E-D778AC191D54}" type="presOf" srcId="{B9356EF3-F2BD-44EF-8989-A8C6F68A9C26}" destId="{A9558FAE-AE26-43A7-A5EC-E1594E2B2F93}" srcOrd="0" destOrd="0" presId="urn:microsoft.com/office/officeart/2005/8/layout/process1"/>
    <dgm:cxn modelId="{F66EBDC3-AF97-4A2A-8AC6-56856849E8F7}" type="presParOf" srcId="{23E08954-DEFC-4A8C-B951-725E72315086}" destId="{56077158-A490-49C0-92A3-E1F3F4A134D1}" srcOrd="1" destOrd="0" presId="urn:microsoft.com/office/officeart/2005/8/layout/process1"/>
    <dgm:cxn modelId="{969B31EF-446E-449E-906C-32027F32E55D}" type="presOf" srcId="{E862CC6F-EE5F-4708-AD0C-4AFC083AC1E9}" destId="{56077158-A490-49C0-92A3-E1F3F4A134D1}" srcOrd="0" destOrd="0" presId="urn:microsoft.com/office/officeart/2005/8/layout/process1"/>
    <dgm:cxn modelId="{6B8C88F7-25EA-4372-882F-053345E62BA7}" type="presParOf" srcId="{56077158-A490-49C0-92A3-E1F3F4A134D1}" destId="{866543E3-7169-4994-AA48-DBEAD952B2D7}" srcOrd="0" destOrd="0" presId="urn:microsoft.com/office/officeart/2005/8/layout/process1"/>
    <dgm:cxn modelId="{9F3D43EA-3B4C-46B0-91F4-4D6F55E441FE}" type="presOf" srcId="{E862CC6F-EE5F-4708-AD0C-4AFC083AC1E9}" destId="{866543E3-7169-4994-AA48-DBEAD952B2D7}" srcOrd="1" destOrd="0" presId="urn:microsoft.com/office/officeart/2005/8/layout/process1"/>
    <dgm:cxn modelId="{FC65D9B8-2FE2-4808-ABD0-E7A1800222D0}" type="presParOf" srcId="{23E08954-DEFC-4A8C-B951-725E72315086}" destId="{0C6A0E2D-4913-46C1-A93F-3832E34B4A9D}" srcOrd="2" destOrd="0" presId="urn:microsoft.com/office/officeart/2005/8/layout/process1"/>
    <dgm:cxn modelId="{3BD565CD-4B6E-4376-95F1-987D3ACF967B}" type="presOf" srcId="{EDABB1AF-A433-4877-8BF8-9FA85F924A2C}" destId="{0C6A0E2D-4913-46C1-A93F-3832E34B4A9D}" srcOrd="0" destOrd="0" presId="urn:microsoft.com/office/officeart/2005/8/layout/process1"/>
    <dgm:cxn modelId="{403B9F1B-C932-4185-BAAA-A208898DA989}" type="presParOf" srcId="{23E08954-DEFC-4A8C-B951-725E72315086}" destId="{18462591-2085-43A2-8617-BA9721C35F9F}" srcOrd="3" destOrd="0" presId="urn:microsoft.com/office/officeart/2005/8/layout/process1"/>
    <dgm:cxn modelId="{761417BD-DE75-400D-9B18-4CA1B6E6D24B}" type="presOf" srcId="{3E1956DE-23F8-4761-8F76-7ABD5A8AE770}" destId="{18462591-2085-43A2-8617-BA9721C35F9F}" srcOrd="0" destOrd="0" presId="urn:microsoft.com/office/officeart/2005/8/layout/process1"/>
    <dgm:cxn modelId="{874D3FAA-5968-4FD3-8393-AD0448E7CB9D}" type="presParOf" srcId="{18462591-2085-43A2-8617-BA9721C35F9F}" destId="{F0328CDC-AC5A-41D2-969E-7D80009105F2}" srcOrd="0" destOrd="0" presId="urn:microsoft.com/office/officeart/2005/8/layout/process1"/>
    <dgm:cxn modelId="{70B27282-06DF-4FB8-B11A-FCABD50C04C3}" type="presOf" srcId="{3E1956DE-23F8-4761-8F76-7ABD5A8AE770}" destId="{F0328CDC-AC5A-41D2-969E-7D80009105F2}" srcOrd="1" destOrd="0" presId="urn:microsoft.com/office/officeart/2005/8/layout/process1"/>
    <dgm:cxn modelId="{486155F0-8662-46E8-9CD6-B005397FB877}" type="presParOf" srcId="{23E08954-DEFC-4A8C-B951-725E72315086}" destId="{507274D1-9FFA-4CA1-8C30-ADC25E352D22}" srcOrd="4" destOrd="0" presId="urn:microsoft.com/office/officeart/2005/8/layout/process1"/>
    <dgm:cxn modelId="{C6277795-42D0-44C8-A69C-A33E7566D640}" type="presOf" srcId="{16C98B6D-CC9A-459C-A148-3249240D3586}" destId="{507274D1-9FFA-4CA1-8C30-ADC25E352D2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main"/>
    </a:ext>
  </dgm:extLst>
</dgm:dataModel>
</file>

<file path=ppt/diagrams/drawing1.xml><?xml version="1.0" encoding="utf-8"?>
<dsp:drawing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="http://schemas.openxmlformats.org/presentationml/2006/main" xmlns:p14="http://schemas.microsoft.com/office/powerpoint/2010/main" xmlns:dsp="http://schemas.microsoft.com/office/drawing/2008/diagram">
  <dsp:spTree>
    <dsp:nvGrpSpPr>
      <dsp:cNvPr id="6" name=""/>
      <dsp:cNvGrpSpPr/>
    </dsp:nvGrpSpPr>
    <dsp:grpSpPr/>
    <dsp:sp modelId="{A9558FAE-AE26-43A7-A5EC-E1594E2B2F93}">
      <dsp:nvSpPr>
        <dsp:cNvPr id="7" name=""/>
        <dsp:cNvSpPr/>
      </dsp:nvSpPr>
      <dsp:spPr bwMode="white">
        <a:xfrm>
          <a:off x="5274" y="2236316"/>
          <a:ext cx="1576368" cy="9458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/>
            <a:t>公司的说明会 </a:t>
          </a:r>
        </a:p>
      </dsp:txBody>
      <dsp:txXfrm>
        <a:off x="32976" y="2264018"/>
        <a:ext cx="1520964" cy="890417"/>
      </dsp:txXfrm>
    </dsp:sp>
    <dsp:sp modelId="{56077158-A490-49C0-92A3-E1F3F4A134D1}">
      <dsp:nvSpPr>
        <dsp:cNvPr id="8" name=""/>
        <dsp:cNvSpPr/>
      </dsp:nvSpPr>
      <dsp:spPr bwMode="white">
        <a:xfrm>
          <a:off x="1739279" y="2513757"/>
          <a:ext cx="334190" cy="3909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739279" y="2591945"/>
        <a:ext cx="233933" cy="234563"/>
      </dsp:txXfrm>
    </dsp:sp>
    <dsp:sp modelId="{0C6A0E2D-4913-46C1-A93F-3832E34B4A9D}">
      <dsp:nvSpPr>
        <dsp:cNvPr id="9" name=""/>
        <dsp:cNvSpPr/>
      </dsp:nvSpPr>
      <dsp:spPr bwMode="white">
        <a:xfrm>
          <a:off x="2212190" y="2236316"/>
          <a:ext cx="1576368" cy="9458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/>
            <a:t>笔试以及面试</a:t>
          </a:r>
        </a:p>
      </dsp:txBody>
      <dsp:txXfrm>
        <a:off x="2239892" y="2264018"/>
        <a:ext cx="1520964" cy="890417"/>
      </dsp:txXfrm>
    </dsp:sp>
    <dsp:sp modelId="{18462591-2085-43A2-8617-BA9721C35F9F}">
      <dsp:nvSpPr>
        <dsp:cNvPr id="10" name=""/>
        <dsp:cNvSpPr/>
      </dsp:nvSpPr>
      <dsp:spPr bwMode="white">
        <a:xfrm>
          <a:off x="3946196" y="2513757"/>
          <a:ext cx="334190" cy="3909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946196" y="2591945"/>
        <a:ext cx="233933" cy="234563"/>
      </dsp:txXfrm>
    </dsp:sp>
    <dsp:sp modelId="{507274D1-9FFA-4CA1-8C30-ADC25E352D22}">
      <dsp:nvSpPr>
        <dsp:cNvPr id="11" name=""/>
        <dsp:cNvSpPr/>
      </dsp:nvSpPr>
      <dsp:spPr bwMode="white">
        <a:xfrm>
          <a:off x="4419107" y="2236316"/>
          <a:ext cx="1576368" cy="9458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/>
            <a:t>内定</a:t>
          </a:r>
        </a:p>
      </dsp:txBody>
      <dsp:txXfrm>
        <a:off x="4446809" y="2264018"/>
        <a:ext cx="1520964" cy="890417"/>
      </dsp:txXfrm>
    </dsp:sp>
  </dsp:spTree>
</dsp:drawing>
</file>

<file path=ppt/diagrams/layout1.xml><?xml version="1.0" encoding="utf-8"?>
<dgm:layoutDef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/>
          <dgm:rule type="h" fact="1.5"/>
          <dgm:rule type="primFontSz" val="5"/>
          <dgm:rule type="h" val="INF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/>
            </dgm:ruleLst>
          </dgm:layoutNode>
        </dgm:layoutNode>
      </dgm:forEach>
    </dgm:forEach>
  </dgm:layoutNode>
</dgm:layoutDef>
</file>

<file path=ppt/diagrams/quickStyle1.xml><?xml version="1.0" encoding="utf-8"?>
<dgm:styleDef xmlns:a="http://schemas.openxmlformats.org/drawingml/2006/main" xmlns:dgm="http://schemas.openxmlformats.org/drawingml/2006/diagram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5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0F9B84EA-7D68-4D60-9CB1-D50884785D1C}" type="datetimeFigureOut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/>
            </a:fld>
            <a:endParaRPr lang="zh-CN" altLang="en-US" strike="noStrike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D4E0FC9-F1F8-4FAE-9988-3BA365CFD46F}" type="slidenum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/>
            </a:fld>
            <a:endParaRPr lang="zh-CN" altLang="en-US" strike="noStrike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1396 677,'123'0,"-123"57,-123-57,123-57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1396 677,'123'0,"-123"57,-123-57,123-57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1396 677,'123'0,"-123"57,-123-57,123-57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1396 677,'123'0,"-123"57,-123-57,123-57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673 426,'161'0,"-161"60,-161-60,161-60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1396 677,'123'0,"-123"57,-123-57,123-57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541 377,'88'0,"-18"0,-17 0,17 0,-17 0,0 0,-1 0,1 0,0 0,35 0,17 0,-17 0,18 0,-1 0,-52 0,17 0,0 0,-17 0,0 0,35 0,-18 0,18 0,0 0,0 0,0 0,35 0,0 0,-35 0,35 0,0 0,-18 0,1 0,-18 0,-1 0,1 0,-17 0,17 0,-1 0,1 0,-17 0,34 0,-17 0,-18 0,1 0,-1 0,-17 0,17 0,18 0,-18 0,0 0,-17 0,0 0,0 0,17 0,35 0,-52 0,53 0,-36 0,-17 0,35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673 426,'161'0,"-161"60,-161-60,161-60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673 426,'161'0,"-161"60,-161-60,161-60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0" units="cm"/>
          <inkml:channel name="Y" type="integer" min="0" max="0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0T11:01:34.00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376 561,'52'0,"18"0,18 0,-18 0,0 0,-1 0,1 0,35 0,-35 0,0 0,0 0,0 0,-18 0,18 0,-17 0,16 0,-16 0,52 0,-53 0,53 0,-53 0,1 0,34 0,-34 0,17 0,0 0</inkml:trace>
</inkml:ink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fld id="{1AC49D05-6128-4D0D-A32A-06A5E73B386C}" type="datetimeFigureOut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/>
            </a:fld>
            <a:endParaRPr lang="zh-CN" altLang="en-US" strike="noStrike" noProof="1"/>
          </a:p>
        </p:txBody>
      </p:sp>
      <p:sp>
        <p:nvSpPr>
          <p:cNvPr id="30724" name="幻灯片图像占位符 3"/>
          <p:cNvSpPr>
            <a:spLocks noGrp="1" noRot="1" noChangeAspect="1"/>
          </p:cNvSpPr>
          <p:nvPr>
            <p:ph type="sldImg" idx="6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25" name="备注占位符 4"/>
          <p:cNvSpPr>
            <a:spLocks noGrp="1"/>
          </p:cNvSpPr>
          <p:nvPr>
            <p:ph type="body" sz="quarter" idx="7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fld id="{5849F42C-2DAE-424C-A4B8-3140182C3E9F}" type="slidenum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/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3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3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3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1_标题幻灯片"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标题幻灯片"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1_标题幻灯片"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标题幻灯片"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圆角矩形 2"/>
          <p:cNvSpPr/>
          <p:nvPr userDrawn="1"/>
        </p:nvSpPr>
        <p:spPr>
          <a:xfrm>
            <a:off x="301625" y="787400"/>
            <a:ext cx="11568113" cy="5467350"/>
          </a:xfrm>
          <a:prstGeom prst="roundRect">
            <a:avLst>
              <a:gd name="adj" fmla="val 2720"/>
            </a:avLst>
          </a:prstGeom>
          <a:solidFill>
            <a:schemeClr val="bg1"/>
          </a:solidFill>
          <a:ln>
            <a:noFill/>
          </a:ln>
          <a:effectLst>
            <a:outerShdw blurRad="152400" dir="2700000" sx="101000" sy="101000" algn="tl" rotWithShape="0">
              <a:srgbClr val="20576E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1_标题幻灯片"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圆角矩形 1"/>
          <p:cNvSpPr/>
          <p:nvPr userDrawn="1"/>
        </p:nvSpPr>
        <p:spPr>
          <a:xfrm>
            <a:off x="301625" y="787400"/>
            <a:ext cx="11568113" cy="5467350"/>
          </a:xfrm>
          <a:prstGeom prst="roundRect">
            <a:avLst>
              <a:gd name="adj" fmla="val 2720"/>
            </a:avLst>
          </a:prstGeom>
          <a:solidFill>
            <a:schemeClr val="bg1"/>
          </a:solidFill>
          <a:ln>
            <a:noFill/>
          </a:ln>
          <a:effectLst>
            <a:outerShdw blurRad="152400" dir="2700000" sx="101000" sy="101000" algn="tl" rotWithShape="0">
              <a:srgbClr val="20576E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标题幻灯片"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圆角矩形 1"/>
          <p:cNvSpPr/>
          <p:nvPr userDrawn="1"/>
        </p:nvSpPr>
        <p:spPr>
          <a:xfrm>
            <a:off x="301625" y="787400"/>
            <a:ext cx="11568113" cy="5467350"/>
          </a:xfrm>
          <a:prstGeom prst="roundRect">
            <a:avLst>
              <a:gd name="adj" fmla="val 2720"/>
            </a:avLst>
          </a:prstGeom>
          <a:solidFill>
            <a:schemeClr val="bg1"/>
          </a:solidFill>
          <a:ln>
            <a:noFill/>
          </a:ln>
          <a:effectLst>
            <a:outerShdw blurRad="152400" dir="2700000" sx="101000" sy="101000" algn="tl" rotWithShape="0">
              <a:srgbClr val="20576E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tags" Target="../tags/tag1.xml" /><Relationship Id="rId6" Type="http://schemas.openxmlformats.org/officeDocument/2006/relationships/image" Target="file:///D:\qq&#25991;&#20214;\712321467\Image\C2C\Image2\%7b75232B38-A165-1FB7-499C-2E1C792CACB5%7d.png" TargetMode="External" /><Relationship Id="rId7" Type="http://schemas.openxmlformats.org/officeDocument/2006/relationships/image" Target="../media/image3.png" /><Relationship Id="rId8" Type="http://schemas.openxmlformats.org/officeDocument/2006/relationships/theme" Target="../theme/theme1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slideLayout" Target="../slideLayouts/slideLayout6.xml" /><Relationship Id="rId3" Type="http://schemas.openxmlformats.org/officeDocument/2006/relationships/slideLayout" Target="../slideLayouts/slideLayout7.xml" /><Relationship Id="rId4" Type="http://schemas.openxmlformats.org/officeDocument/2006/relationships/slideLayout" Target="../slideLayouts/slideLayout8.xml" /><Relationship Id="rId5" Type="http://schemas.openxmlformats.org/officeDocument/2006/relationships/tags" Target="../tags/tag2.xml" /><Relationship Id="rId6" Type="http://schemas.openxmlformats.org/officeDocument/2006/relationships/image" Target="file:///D:\qq&#25991;&#20214;\712321467\Image\C2C\Image2\%7b75232B38-A165-1FB7-499C-2E1C792CACB5%7d.png" TargetMode="External" /><Relationship Id="rId7" Type="http://schemas.openxmlformats.org/officeDocument/2006/relationships/image" Target="../media/image3.png" /><Relationship Id="rId8" Type="http://schemas.openxmlformats.org/officeDocument/2006/relationships/theme" Target="../theme/theme2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slideLayout" Target="../slideLayouts/slideLayout10.xml" /><Relationship Id="rId3" Type="http://schemas.openxmlformats.org/officeDocument/2006/relationships/slideLayout" Target="../slideLayouts/slideLayout11.xml" /><Relationship Id="rId4" Type="http://schemas.openxmlformats.org/officeDocument/2006/relationships/slideLayout" Target="../slideLayouts/slideLayout12.xml" /><Relationship Id="rId5" Type="http://schemas.openxmlformats.org/officeDocument/2006/relationships/tags" Target="../tags/tag3.xml" /><Relationship Id="rId6" Type="http://schemas.openxmlformats.org/officeDocument/2006/relationships/image" Target="file:///D:\qq&#25991;&#20214;\712321467\Image\C2C\Image2\%7b75232B38-A165-1FB7-499C-2E1C792CACB5%7d.png" TargetMode="External" /><Relationship Id="rId7" Type="http://schemas.openxmlformats.org/officeDocument/2006/relationships/image" Target="../media/image3.png" /><Relationship Id="rId8" Type="http://schemas.openxmlformats.org/officeDocument/2006/relationships/theme" Target="../theme/theme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KSO_TEMPLATE" hidden="1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圆角矩形 1"/>
          <p:cNvSpPr/>
          <p:nvPr userDrawn="1"/>
        </p:nvSpPr>
        <p:spPr>
          <a:xfrm>
            <a:off x="301625" y="787400"/>
            <a:ext cx="11568113" cy="5467350"/>
          </a:xfrm>
          <a:prstGeom prst="roundRect">
            <a:avLst>
              <a:gd name="adj" fmla="val 2720"/>
            </a:avLst>
          </a:prstGeom>
          <a:solidFill>
            <a:schemeClr val="bg1"/>
          </a:solidFill>
          <a:ln>
            <a:noFill/>
          </a:ln>
          <a:effectLst>
            <a:outerShdw blurRad="152400" dir="2700000" sx="101000" sy="101000" algn="tl" rotWithShape="0">
              <a:srgbClr val="20576E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8" name="图片 1073743875" descr="学科网 zxxk.com" title=""/>
          <p:cNvPicPr>
            <a:picLocks noChangeAspect="1"/>
          </p:cNvPicPr>
          <p:nvPr/>
        </p:nvPicPr>
        <p:blipFill>
          <a:blip r:embed="rId7" r:link="rId6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KSO_TEMPLATE" hidden="1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圆角矩形 2"/>
          <p:cNvSpPr/>
          <p:nvPr userDrawn="1"/>
        </p:nvSpPr>
        <p:spPr>
          <a:xfrm>
            <a:off x="301625" y="787400"/>
            <a:ext cx="11568113" cy="5467350"/>
          </a:xfrm>
          <a:prstGeom prst="roundRect">
            <a:avLst>
              <a:gd name="adj" fmla="val 2720"/>
            </a:avLst>
          </a:prstGeom>
          <a:solidFill>
            <a:schemeClr val="bg1"/>
          </a:solidFill>
          <a:ln>
            <a:noFill/>
          </a:ln>
          <a:effectLst>
            <a:outerShdw blurRad="152400" dir="2700000" sx="101000" sy="101000" algn="tl" rotWithShape="0">
              <a:srgbClr val="20576E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8" name="图片 1073743875" descr="学科网 zxxk.com" title=""/>
          <p:cNvPicPr>
            <a:picLocks noChangeAspect="1"/>
          </p:cNvPicPr>
          <p:nvPr/>
        </p:nvPicPr>
        <p:blipFill>
          <a:blip r:embed="rId7" r:link="rId6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KSO_TEMPLATE" hidden="1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圆角矩形 1"/>
          <p:cNvSpPr/>
          <p:nvPr userDrawn="1"/>
        </p:nvSpPr>
        <p:spPr>
          <a:xfrm>
            <a:off x="301625" y="787400"/>
            <a:ext cx="11568113" cy="5467350"/>
          </a:xfrm>
          <a:prstGeom prst="roundRect">
            <a:avLst>
              <a:gd name="adj" fmla="val 2720"/>
            </a:avLst>
          </a:prstGeom>
          <a:solidFill>
            <a:schemeClr val="bg1"/>
          </a:solidFill>
          <a:ln>
            <a:noFill/>
          </a:ln>
          <a:effectLst>
            <a:outerShdw blurRad="152400" dir="2700000" sx="101000" sy="101000" algn="tl" rotWithShape="0">
              <a:srgbClr val="20576E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8" name="图片 1073743875" descr="学科网 zxxk.com" title=""/>
          <p:cNvPicPr>
            <a:picLocks noChangeAspect="1"/>
          </p:cNvPicPr>
          <p:nvPr/>
        </p:nvPicPr>
        <p:blipFill>
          <a:blip r:embed="rId7" r:link="rId6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Relationship Id="rId3" Type="http://schemas.openxmlformats.org/officeDocument/2006/relationships/image" Target="../media/image2.png" /><Relationship Id="rId4" Type="http://schemas.openxmlformats.org/officeDocument/2006/relationships/tags" Target="../tags/tag4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4.xml" /><Relationship Id="rId2" Type="http://schemas.openxmlformats.org/officeDocument/2006/relationships/image" Target="../media/image18.png" /><Relationship Id="rId3" Type="http://schemas.openxmlformats.org/officeDocument/2006/relationships/customXml" Target="../ink/ink1.xml" /><Relationship Id="rId4" Type="http://schemas.openxmlformats.org/officeDocument/2006/relationships/customXml" Target="../ink/ink2.xml" /><Relationship Id="rId5" Type="http://schemas.openxmlformats.org/officeDocument/2006/relationships/customXml" Target="../ink/ink3.xml" /><Relationship Id="rId6" Type="http://schemas.openxmlformats.org/officeDocument/2006/relationships/slide" Target="slide19.xml" TargetMode="Internal" /><Relationship Id="rId7" Type="http://schemas.openxmlformats.org/officeDocument/2006/relationships/customXml" Target="../ink/ink4.xml" /><Relationship Id="rId8" Type="http://schemas.openxmlformats.org/officeDocument/2006/relationships/customXml" Target="../ink/ink5.xml" /><Relationship Id="rId9" Type="http://schemas.openxmlformats.org/officeDocument/2006/relationships/customXml" Target="../ink/ink6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jpeg" /><Relationship Id="rId3" Type="http://schemas.openxmlformats.org/officeDocument/2006/relationships/image" Target="../media/image20.jpeg" /><Relationship Id="rId4" Type="http://schemas.openxmlformats.org/officeDocument/2006/relationships/tags" Target="../tags/tag15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customXml" Target="../ink/ink12.xml" /><Relationship Id="rId11" Type="http://schemas.openxmlformats.org/officeDocument/2006/relationships/customXml" Target="../ink/ink13.xml" /><Relationship Id="rId12" Type="http://schemas.openxmlformats.org/officeDocument/2006/relationships/customXml" Target="../ink/ink14.xml" /><Relationship Id="rId13" Type="http://schemas.openxmlformats.org/officeDocument/2006/relationships/customXml" Target="../ink/ink15.xml" /><Relationship Id="rId14" Type="http://schemas.openxmlformats.org/officeDocument/2006/relationships/customXml" Target="../ink/ink16.xml" /><Relationship Id="rId15" Type="http://schemas.openxmlformats.org/officeDocument/2006/relationships/customXml" Target="../ink/ink17.xml" /><Relationship Id="rId16" Type="http://schemas.openxmlformats.org/officeDocument/2006/relationships/customXml" Target="../ink/ink18.xml" /><Relationship Id="rId17" Type="http://schemas.openxmlformats.org/officeDocument/2006/relationships/tags" Target="../tags/tag16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1.png" /><Relationship Id="rId4" Type="http://schemas.openxmlformats.org/officeDocument/2006/relationships/customXml" Target="../ink/ink7.xml" /><Relationship Id="rId5" Type="http://schemas.openxmlformats.org/officeDocument/2006/relationships/slide" Target="slide21.xml" TargetMode="Internal" /><Relationship Id="rId6" Type="http://schemas.openxmlformats.org/officeDocument/2006/relationships/customXml" Target="../ink/ink8.xml" /><Relationship Id="rId7" Type="http://schemas.openxmlformats.org/officeDocument/2006/relationships/customXml" Target="../ink/ink9.xml" /><Relationship Id="rId8" Type="http://schemas.openxmlformats.org/officeDocument/2006/relationships/customXml" Target="../ink/ink10.xml" /><Relationship Id="rId9" Type="http://schemas.openxmlformats.org/officeDocument/2006/relationships/customXml" Target="../ink/ink11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Relationship Id="rId3" Type="http://schemas.openxmlformats.org/officeDocument/2006/relationships/image" Target="../media/image23.jpeg" /><Relationship Id="rId4" Type="http://schemas.openxmlformats.org/officeDocument/2006/relationships/customXml" Target="../ink/ink19.xml" /><Relationship Id="rId5" Type="http://schemas.openxmlformats.org/officeDocument/2006/relationships/customXml" Target="../ink/ink20.xml" /><Relationship Id="rId6" Type="http://schemas.openxmlformats.org/officeDocument/2006/relationships/customXml" Target="../ink/ink21.xml" /><Relationship Id="rId7" Type="http://schemas.openxmlformats.org/officeDocument/2006/relationships/customXml" Target="../ink/ink22.xml" /><Relationship Id="rId8" Type="http://schemas.openxmlformats.org/officeDocument/2006/relationships/tags" Target="../tags/tag17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jpeg" /><Relationship Id="rId3" Type="http://schemas.openxmlformats.org/officeDocument/2006/relationships/image" Target="../media/image25.jpeg" /><Relationship Id="rId4" Type="http://schemas.openxmlformats.org/officeDocument/2006/relationships/tags" Target="../tags/tag18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jpeg" /><Relationship Id="rId3" Type="http://schemas.openxmlformats.org/officeDocument/2006/relationships/image" Target="../media/image27.jpeg" /><Relationship Id="rId4" Type="http://schemas.openxmlformats.org/officeDocument/2006/relationships/tags" Target="../tags/tag19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jpeg" /><Relationship Id="rId3" Type="http://schemas.openxmlformats.org/officeDocument/2006/relationships/tags" Target="../tags/tag20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jpeg" /><Relationship Id="rId3" Type="http://schemas.openxmlformats.org/officeDocument/2006/relationships/image" Target="../media/image27.jpeg" /><Relationship Id="rId4" Type="http://schemas.openxmlformats.org/officeDocument/2006/relationships/tags" Target="../tags/tag21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Relationship Id="rId3" Type="http://schemas.openxmlformats.org/officeDocument/2006/relationships/image" Target="../media/image31.jpeg" /><Relationship Id="rId4" Type="http://schemas.openxmlformats.org/officeDocument/2006/relationships/image" Target="../media/image32.jpeg" /><Relationship Id="rId5" Type="http://schemas.openxmlformats.org/officeDocument/2006/relationships/slide" Target="slide22.xml" TargetMode="Internal" /><Relationship Id="rId6" Type="http://schemas.openxmlformats.org/officeDocument/2006/relationships/tags" Target="../tags/tag22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33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5.xml" /><Relationship Id="rId3" Type="http://schemas.openxmlformats.org/officeDocument/2006/relationships/tags" Target="../tags/tag6.xml" /><Relationship Id="rId4" Type="http://schemas.openxmlformats.org/officeDocument/2006/relationships/tags" Target="../tags/tag7.xml" /><Relationship Id="rId5" Type="http://schemas.openxmlformats.org/officeDocument/2006/relationships/tags" Target="../tags/tag8.xml" /><Relationship Id="rId6" Type="http://schemas.openxmlformats.org/officeDocument/2006/relationships/tags" Target="../tags/tag9.xml" /><Relationship Id="rId7" Type="http://schemas.openxmlformats.org/officeDocument/2006/relationships/tags" Target="../tags/tag10.xml" /><Relationship Id="rId8" Type="http://schemas.openxmlformats.org/officeDocument/2006/relationships/tags" Target="../tags/tag11.xml" /><Relationship Id="rId9" Type="http://schemas.openxmlformats.org/officeDocument/2006/relationships/tags" Target="../tags/tag1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34.png" /><Relationship Id="rId4" Type="http://schemas.openxmlformats.org/officeDocument/2006/relationships/slide" Target="slide10.xml" TargetMode="Interna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4.xml" /><Relationship Id="rId3" Type="http://schemas.openxmlformats.org/officeDocument/2006/relationships/slide" Target="slide12.xml" TargetMode="Interna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Relationship Id="rId3" Type="http://schemas.openxmlformats.org/officeDocument/2006/relationships/image" Target="../media/image37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4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23.xml" /><Relationship Id="rId3" Type="http://schemas.openxmlformats.org/officeDocument/2006/relationships/tags" Target="../tags/tag24.xml" /><Relationship Id="rId4" Type="http://schemas.openxmlformats.org/officeDocument/2006/relationships/tags" Target="../tags/tag25.xml" /><Relationship Id="rId5" Type="http://schemas.openxmlformats.org/officeDocument/2006/relationships/tags" Target="../tags/tag26.xml" /><Relationship Id="rId6" Type="http://schemas.openxmlformats.org/officeDocument/2006/relationships/tags" Target="../tags/tag27.xml" /><Relationship Id="rId7" Type="http://schemas.openxmlformats.org/officeDocument/2006/relationships/tags" Target="../tags/tag28.xml" /><Relationship Id="rId8" Type="http://schemas.openxmlformats.org/officeDocument/2006/relationships/tags" Target="../tags/tag29.xml" /><Relationship Id="rId9" Type="http://schemas.openxmlformats.org/officeDocument/2006/relationships/tags" Target="../tags/tag30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8.png" /><Relationship Id="rId4" Type="http://schemas.openxmlformats.org/officeDocument/2006/relationships/image" Target="../media/image7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Relationship Id="rId3" Type="http://schemas.openxmlformats.org/officeDocument/2006/relationships/image" Target="../media/image40.jpeg" /><Relationship Id="rId4" Type="http://schemas.openxmlformats.org/officeDocument/2006/relationships/image" Target="../media/image7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Relationship Id="rId3" Type="http://schemas.openxmlformats.org/officeDocument/2006/relationships/image" Target="../media/image42.jpeg" /><Relationship Id="rId4" Type="http://schemas.openxmlformats.org/officeDocument/2006/relationships/image" Target="../media/image7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Relationship Id="rId3" Type="http://schemas.openxmlformats.org/officeDocument/2006/relationships/image" Target="../media/image44.png" /><Relationship Id="rId4" Type="http://schemas.openxmlformats.org/officeDocument/2006/relationships/image" Target="../media/image45.png" /><Relationship Id="rId5" Type="http://schemas.openxmlformats.org/officeDocument/2006/relationships/image" Target="../media/image46.png" /><Relationship Id="rId6" Type="http://schemas.openxmlformats.org/officeDocument/2006/relationships/image" Target="../media/image47.jpeg" /><Relationship Id="rId7" Type="http://schemas.openxmlformats.org/officeDocument/2006/relationships/image" Target="../media/image48.jpeg" /><Relationship Id="rId8" Type="http://schemas.openxmlformats.org/officeDocument/2006/relationships/image" Target="../media/image49.jpe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Relationship Id="rId3" Type="http://schemas.openxmlformats.org/officeDocument/2006/relationships/image" Target="../media/image50.jpeg" /><Relationship Id="rId4" Type="http://schemas.openxmlformats.org/officeDocument/2006/relationships/image" Target="../media/image51.jpeg" /><Relationship Id="rId5" Type="http://schemas.openxmlformats.org/officeDocument/2006/relationships/image" Target="../media/image7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Relationship Id="rId3" Type="http://schemas.microsoft.com/office/2007/relationships/diagramDrawing" Target="../diagrams/drawing1.xml" /><Relationship Id="rId4" Type="http://schemas.openxmlformats.org/officeDocument/2006/relationships/diagramData" Target="../diagrams/data1.xml" /><Relationship Id="rId5" Type="http://schemas.openxmlformats.org/officeDocument/2006/relationships/diagramLayout" Target="../diagrams/layout1.xml" /><Relationship Id="rId6" Type="http://schemas.openxmlformats.org/officeDocument/2006/relationships/diagramQuickStyle" Target="../diagrams/quickStyle1.xml" /><Relationship Id="rId7" Type="http://schemas.openxmlformats.org/officeDocument/2006/relationships/diagramColors" Target="../diagrams/colors1.xml" /><Relationship Id="rId8" Type="http://schemas.openxmlformats.org/officeDocument/2006/relationships/image" Target="../media/image52.jpeg" /><Relationship Id="rId9" Type="http://schemas.openxmlformats.org/officeDocument/2006/relationships/image" Target="../media/image7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Relationship Id="rId3" Type="http://schemas.openxmlformats.org/officeDocument/2006/relationships/image" Target="../media/image54.jpeg" /><Relationship Id="rId4" Type="http://schemas.openxmlformats.org/officeDocument/2006/relationships/image" Target="../media/image55.jpeg" /><Relationship Id="rId5" Type="http://schemas.openxmlformats.org/officeDocument/2006/relationships/image" Target="../media/image56.jpeg" /><Relationship Id="rId6" Type="http://schemas.openxmlformats.org/officeDocument/2006/relationships/image" Target="../media/image57.jpeg" /><Relationship Id="rId7" Type="http://schemas.openxmlformats.org/officeDocument/2006/relationships/image" Target="../media/image7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58.png" /><Relationship Id="rId4" Type="http://schemas.openxmlformats.org/officeDocument/2006/relationships/image" Target="../media/image59.jpeg" /><Relationship Id="rId5" Type="http://schemas.openxmlformats.org/officeDocument/2006/relationships/image" Target="../media/image60.jpeg" /><Relationship Id="rId6" Type="http://schemas.openxmlformats.org/officeDocument/2006/relationships/image" Target="../media/image61.jpeg" /><Relationship Id="rId7" Type="http://schemas.openxmlformats.org/officeDocument/2006/relationships/image" Target="../media/image62.jpeg" /><Relationship Id="rId8" Type="http://schemas.openxmlformats.org/officeDocument/2006/relationships/image" Target="../media/image7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Relationship Id="rId3" Type="http://schemas.openxmlformats.org/officeDocument/2006/relationships/image" Target="../media/image6.jpeg" /><Relationship Id="rId4" Type="http://schemas.openxmlformats.org/officeDocument/2006/relationships/image" Target="../media/image7.png" /><Relationship Id="rId5" Type="http://schemas.openxmlformats.org/officeDocument/2006/relationships/tags" Target="../tags/tag13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" Target="slide47.xml" TargetMode="Internal" /><Relationship Id="rId11" Type="http://schemas.openxmlformats.org/officeDocument/2006/relationships/customXml" Target="../ink/ink27.xml" /><Relationship Id="rId12" Type="http://schemas.openxmlformats.org/officeDocument/2006/relationships/customXml" Target="../ink/ink28.xml" /><Relationship Id="rId13" Type="http://schemas.openxmlformats.org/officeDocument/2006/relationships/customXml" Target="../ink/ink29.xml" /><Relationship Id="rId14" Type="http://schemas.openxmlformats.org/officeDocument/2006/relationships/customXml" Target="../ink/ink30.xml" /><Relationship Id="rId15" Type="http://schemas.openxmlformats.org/officeDocument/2006/relationships/customXml" Target="../ink/ink31.xml" /><Relationship Id="rId16" Type="http://schemas.openxmlformats.org/officeDocument/2006/relationships/customXml" Target="../ink/ink32.xml" /><Relationship Id="rId17" Type="http://schemas.openxmlformats.org/officeDocument/2006/relationships/customXml" Target="../ink/ink33.xml" /><Relationship Id="rId18" Type="http://schemas.openxmlformats.org/officeDocument/2006/relationships/customXml" Target="../ink/ink34.xml" /><Relationship Id="rId19" Type="http://schemas.openxmlformats.org/officeDocument/2006/relationships/customXml" Target="../ink/ink35.xml" /><Relationship Id="rId2" Type="http://schemas.openxmlformats.org/officeDocument/2006/relationships/image" Target="../media/image63.png" /><Relationship Id="rId3" Type="http://schemas.openxmlformats.org/officeDocument/2006/relationships/customXml" Target="../ink/ink23.xml" /><Relationship Id="rId4" Type="http://schemas.openxmlformats.org/officeDocument/2006/relationships/customXml" Target="../ink/ink24.xml" /><Relationship Id="rId5" Type="http://schemas.openxmlformats.org/officeDocument/2006/relationships/customXml" Target="../ink/ink25.xml" /><Relationship Id="rId6" Type="http://schemas.openxmlformats.org/officeDocument/2006/relationships/customXml" Target="../ink/ink26.xml" /><Relationship Id="rId7" Type="http://schemas.openxmlformats.org/officeDocument/2006/relationships/slide" Target="slide43.xml" TargetMode="Internal" /><Relationship Id="rId8" Type="http://schemas.openxmlformats.org/officeDocument/2006/relationships/slide" Target="slide45.xml" TargetMode="Internal" /><Relationship Id="rId9" Type="http://schemas.openxmlformats.org/officeDocument/2006/relationships/slide" Target="slide44.xml" TargetMode="Interna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10" Type="http://schemas.openxmlformats.org/officeDocument/2006/relationships/customXml" Target="../ink/ink41.xml" /><Relationship Id="rId11" Type="http://schemas.openxmlformats.org/officeDocument/2006/relationships/customXml" Target="../ink/ink42.xml" /><Relationship Id="rId12" Type="http://schemas.openxmlformats.org/officeDocument/2006/relationships/customXml" Target="../ink/ink43.xml" /><Relationship Id="rId13" Type="http://schemas.openxmlformats.org/officeDocument/2006/relationships/customXml" Target="../ink/ink44.xml" /><Relationship Id="rId14" Type="http://schemas.openxmlformats.org/officeDocument/2006/relationships/customXml" Target="../ink/ink45.xml" /><Relationship Id="rId15" Type="http://schemas.openxmlformats.org/officeDocument/2006/relationships/customXml" Target="../ink/ink46.xml" /><Relationship Id="rId16" Type="http://schemas.openxmlformats.org/officeDocument/2006/relationships/tags" Target="../tags/tag31.xml" /><Relationship Id="rId2" Type="http://schemas.openxmlformats.org/officeDocument/2006/relationships/image" Target="../media/image64.png" /><Relationship Id="rId3" Type="http://schemas.openxmlformats.org/officeDocument/2006/relationships/customXml" Target="../ink/ink36.xml" /><Relationship Id="rId4" Type="http://schemas.openxmlformats.org/officeDocument/2006/relationships/slide" Target="slide46.xml" TargetMode="Internal" /><Relationship Id="rId5" Type="http://schemas.openxmlformats.org/officeDocument/2006/relationships/slide" Target="slide49.xml" TargetMode="Internal" /><Relationship Id="rId6" Type="http://schemas.openxmlformats.org/officeDocument/2006/relationships/customXml" Target="../ink/ink37.xml" /><Relationship Id="rId7" Type="http://schemas.openxmlformats.org/officeDocument/2006/relationships/customXml" Target="../ink/ink38.xml" /><Relationship Id="rId8" Type="http://schemas.openxmlformats.org/officeDocument/2006/relationships/customXml" Target="../ink/ink39.xml" /><Relationship Id="rId9" Type="http://schemas.openxmlformats.org/officeDocument/2006/relationships/customXml" Target="../ink/ink40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65.png" /><Relationship Id="rId4" Type="http://schemas.openxmlformats.org/officeDocument/2006/relationships/slide" Target="slide41.xml" TargetMode="Interna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66.jpeg" /><Relationship Id="rId4" Type="http://schemas.openxmlformats.org/officeDocument/2006/relationships/slide" Target="slide41.xml" TargetMode="Internal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67.jpeg" /><Relationship Id="rId4" Type="http://schemas.openxmlformats.org/officeDocument/2006/relationships/slide" Target="slide41.xml" TargetMode="Internal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10.xml" /><Relationship Id="rId3" Type="http://schemas.openxmlformats.org/officeDocument/2006/relationships/slide" Target="slide42.xml" TargetMode="Internal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11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12.xml" /><Relationship Id="rId3" Type="http://schemas.openxmlformats.org/officeDocument/2006/relationships/slide" Target="slide41.xml" TargetMode="Internal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Relationship Id="rId3" Type="http://schemas.openxmlformats.org/officeDocument/2006/relationships/image" Target="../media/image8.gif" /><Relationship Id="rId4" Type="http://schemas.openxmlformats.org/officeDocument/2006/relationships/image" Target="../media/image7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8.emf" /><Relationship Id="rId3" Type="http://schemas.openxmlformats.org/officeDocument/2006/relationships/image" Target="../media/image69.png" /><Relationship Id="rId4" Type="http://schemas.openxmlformats.org/officeDocument/2006/relationships/tags" Target="../tags/tag32.xml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Relationship Id="rId3" Type="http://schemas.openxmlformats.org/officeDocument/2006/relationships/image" Target="../media/image10.jpeg" /><Relationship Id="rId4" Type="http://schemas.openxmlformats.org/officeDocument/2006/relationships/image" Target="../media/image11.jpeg" /><Relationship Id="rId5" Type="http://schemas.openxmlformats.org/officeDocument/2006/relationships/image" Target="../media/image12.jpeg" /><Relationship Id="rId6" Type="http://schemas.openxmlformats.org/officeDocument/2006/relationships/image" Target="../media/image7.png" /><Relationship Id="rId7" Type="http://schemas.openxmlformats.org/officeDocument/2006/relationships/image" Target="../media/image13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Relationship Id="rId3" Type="http://schemas.openxmlformats.org/officeDocument/2006/relationships/image" Target="../media/image15.png" /><Relationship Id="rId4" Type="http://schemas.openxmlformats.org/officeDocument/2006/relationships/image" Target="../media/image16.jpeg" /><Relationship Id="rId5" Type="http://schemas.openxmlformats.org/officeDocument/2006/relationships/image" Target="../media/image17.jpeg" /><Relationship Id="rId6" Type="http://schemas.openxmlformats.org/officeDocument/2006/relationships/image" Target="../media/image7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1745" name="图片 1" descr="C:\Users\Administrator\Desktop\椭圆2拷贝6.png椭圆2拷贝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33" y="905510"/>
            <a:ext cx="4967287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0" name="矩形 11"/>
          <p:cNvSpPr/>
          <p:nvPr/>
        </p:nvSpPr>
        <p:spPr>
          <a:xfrm>
            <a:off x="4019550" y="2648585"/>
            <a:ext cx="415290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ja-JP" altLang="en-US" sz="4400" b="1">
                <a:solidFill>
                  <a:schemeClr val="bg1"/>
                </a:solidFill>
                <a:latin typeface="微软雅黑" panose="020b0503020204020204" pitchFamily="34" charset="-122"/>
                <a:sym typeface="+mn-ea"/>
              </a:rPr>
              <a:t>恩師</a:t>
            </a:r>
            <a:endParaRPr lang="ja-JP" altLang="en-US" sz="4400" b="1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  <a:p>
            <a:pPr algn="ctr"/>
            <a:endParaRPr lang="en-US" altLang="zh-CN" sz="2800" b="1">
              <a:solidFill>
                <a:schemeClr val="bg1"/>
              </a:solidFill>
              <a:latin typeface="MS Mincho" panose="02020609040205080304" charset="-128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15243" y="3875088"/>
            <a:ext cx="1960563" cy="403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r>
              <a:rPr lang="zh-CN" altLang="en-US" sz="2800" strike="noStrike" noProof="1">
                <a:solidFill>
                  <a:srgbClr val="52A1BB"/>
                </a:solidFill>
              </a:rPr>
              <a:t>会话篇</a:t>
            </a:r>
            <a:endParaRPr lang="zh-CN" altLang="en-US" sz="2800" strike="noStrike" noProof="1">
              <a:solidFill>
                <a:srgbClr val="52A1BB"/>
              </a:solidFill>
            </a:endParaRPr>
          </a:p>
        </p:txBody>
      </p:sp>
    </p:spTree>
    <p:custDataLst>
      <p:tags r:id="rId4"/>
    </p:custDataLst>
  </p:cSld>
  <p:clrMapOvr>
    <a:masterClrMapping/>
  </p:clrMapOvr>
  <p:transition>
    <p:fade/>
  </p:transition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4135" y="1339850"/>
            <a:ext cx="890397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ontentPart p14:bwMode="auto" r:id="rId3">
        <p14:nvContentPartPr>
          <p14:cNvPr id="3" name="墨迹 2"/>
          <p14:cNvContentPartPr/>
          <p14:nvPr/>
        </p14:nvContentPartPr>
        <p14:xfrm>
          <a:off x="3435350" y="2393950"/>
          <a:ext cx="1752600" cy="360"/>
        </p14:xfrm>
      </p:contentPart>
      <p:contentPart p14:bwMode="auto" r:id="rId4">
        <p14:nvContentPartPr>
          <p14:cNvPr id="7" name="墨迹 6"/>
          <p14:cNvContentPartPr/>
          <p14:nvPr/>
        </p14:nvContentPartPr>
        <p14:xfrm flipV="1">
          <a:off x="2101850" y="3489325"/>
          <a:ext cx="946150" cy="76200"/>
        </p14:xfrm>
      </p:contentPart>
      <p:sp>
        <p:nvSpPr>
          <p:cNvPr id="17" name="文本框 16"/>
          <p:cNvSpPr txBox="1"/>
          <p:nvPr/>
        </p:nvSpPr>
        <p:spPr>
          <a:xfrm>
            <a:off x="5241925" y="4127549"/>
            <a:ext cx="32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highlight>
                  <a:srgbClr val="FFFF00"/>
                </a:highlight>
              </a:rPr>
              <a:t>1.</a:t>
            </a:r>
            <a:r>
              <a:rPr lang="zh-CN" altLang="en-US">
                <a:highlight>
                  <a:srgbClr val="FFFF00"/>
                </a:highlight>
              </a:rPr>
              <a:t>推迟</a:t>
            </a:r>
            <a:br>
              <a:rPr lang="en-US" altLang="zh-CN">
                <a:highlight>
                  <a:srgbClr val="FFFF00"/>
                </a:highlight>
              </a:rPr>
            </a:br>
            <a:r>
              <a:rPr lang="en-US" altLang="zh-CN">
                <a:highlight>
                  <a:srgbClr val="FFFF00"/>
                </a:highlight>
              </a:rPr>
              <a:t>2.</a:t>
            </a:r>
            <a:r>
              <a:rPr lang="zh-CN" altLang="en-US">
                <a:highlight>
                  <a:srgbClr val="FFFF00"/>
                </a:highlight>
              </a:rPr>
              <a:t>离开</a:t>
            </a:r>
            <a:endParaRPr lang="zh-CN" altLang="en-US">
              <a:highlight>
                <a:srgbClr val="FFFF00"/>
              </a:highlight>
            </a:endParaRPr>
          </a:p>
        </p:txBody>
      </p:sp>
      <p:contentPart p14:bwMode="auto" r:id="rId5">
        <p14:nvContentPartPr>
          <p14:cNvPr id="4" name="墨迹 3"/>
          <p14:cNvContentPartPr/>
          <p14:nvPr/>
        </p14:nvContentPartPr>
        <p14:xfrm>
          <a:off x="2963545" y="2613025"/>
          <a:ext cx="541020" cy="381000"/>
        </p14:xfrm>
      </p:contentPart>
      <p:sp>
        <p:nvSpPr>
          <p:cNvPr id="8" name="动作按钮: 后退或前一项 7">
            <a:hlinkClick r:id="rId6" action="ppaction://hlinksldjump" highlightClick="1"/>
          </p:cNvPr>
          <p:cNvSpPr/>
          <p:nvPr/>
        </p:nvSpPr>
        <p:spPr>
          <a:xfrm flipH="1">
            <a:off x="4337685" y="2457450"/>
            <a:ext cx="291465" cy="146050"/>
          </a:xfrm>
          <a:prstGeom prst="actionButtonBackPrevio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ontentPart p14:bwMode="auto" r:id="rId7">
        <p14:nvContentPartPr>
          <p14:cNvPr id="6" name="墨迹 5"/>
          <p14:cNvContentPartPr/>
          <p14:nvPr/>
        </p14:nvContentPartPr>
        <p14:xfrm flipV="1">
          <a:off x="5313045" y="4077970"/>
          <a:ext cx="946150" cy="76200"/>
        </p14:xfrm>
      </p:contentPart>
      <p:contentPart p14:bwMode="auto" r:id="rId8">
        <p14:nvContentPartPr>
          <p14:cNvPr id="9" name="墨迹 8"/>
          <p14:cNvContentPartPr/>
          <p14:nvPr/>
        </p14:nvContentPartPr>
        <p14:xfrm>
          <a:off x="3764280" y="2613025"/>
          <a:ext cx="872490" cy="381000"/>
        </p14:xfrm>
      </p:contentPart>
      <p:contentPart p14:bwMode="auto" r:id="rId9">
        <p14:nvContentPartPr>
          <p14:cNvPr id="10" name="墨迹 9"/>
          <p14:cNvContentPartPr/>
          <p14:nvPr/>
        </p14:nvContentPartPr>
        <p14:xfrm flipV="1">
          <a:off x="3048000" y="4697730"/>
          <a:ext cx="946150" cy="76200"/>
        </p14:xfrm>
      </p:contentPart>
    </p:spTree>
    <p:custDataLst>
      <p:tags r:id="rId10"/>
    </p:custData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" name="TextBox 30"/>
          <p:cNvSpPr txBox="1"/>
          <p:nvPr/>
        </p:nvSpPr>
        <p:spPr>
          <a:xfrm>
            <a:off x="-128905" y="1868805"/>
            <a:ext cx="10265410" cy="36677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zh-CN" altLang="zh-CN" sz="32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1" descr="OIP (8)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8323" y="2522220"/>
            <a:ext cx="3806825" cy="3808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3" descr="OIP (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25" y="1350645"/>
            <a:ext cx="4069080" cy="304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4"/>
          <p:cNvSpPr txBox="1"/>
          <p:nvPr/>
        </p:nvSpPr>
        <p:spPr>
          <a:xfrm>
            <a:off x="1437958" y="4768215"/>
            <a:ext cx="5124450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ja-JP" altLang="zh-CN" sz="4400" b="1">
                <a:latin typeface="微软雅黑" panose="020b0503020204020204" pitchFamily="34" charset="-122"/>
                <a:sym typeface="+mn-ea"/>
              </a:rPr>
              <a:t>玄関</a:t>
            </a:r>
            <a:r>
              <a:rPr lang="ja-JP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 ：上がる</a:t>
            </a:r>
            <a:endParaRPr lang="ja-JP" altLang="zh-CN" sz="4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6285" y="1353185"/>
            <a:ext cx="41783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ja-JP" b="1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上がる</a:t>
            </a:r>
            <a:r>
              <a:rPr lang="zh-CN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    一类动词   </a:t>
            </a:r>
            <a:endParaRPr lang="zh-CN" altLang="ja-JP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① 从低处向高处移动 </a:t>
            </a:r>
            <a:endParaRPr lang="zh-CN" altLang="ja-JP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階段に上がる 。夜空に花火が上がる</a:t>
            </a:r>
            <a:r>
              <a:rPr lang="ja-JP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ja-JP" altLang="zh-CN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ja-JP" altLang="zh-CN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② 程度很高 </a:t>
            </a:r>
            <a:endParaRPr lang="zh-CN" altLang="ja-JP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血圧が上がる。物価が上がる。</a:t>
            </a:r>
            <a:endParaRPr lang="zh-CN" altLang="ja-JP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zh-CN" altLang="ja-JP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③接在动词连用形后面表示事物的完成</a:t>
            </a:r>
            <a:endParaRPr lang="zh-CN" altLang="ja-JP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     完全进入了一个什么状态</a:t>
            </a:r>
            <a:endParaRPr lang="zh-CN" altLang="ja-JP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新聞が読み上がる。  </a:t>
            </a:r>
            <a:endParaRPr lang="zh-CN" altLang="ja-JP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zh-CN" altLang="ja-JP"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" name="TextBox 30"/>
          <p:cNvSpPr txBox="1"/>
          <p:nvPr/>
        </p:nvSpPr>
        <p:spPr>
          <a:xfrm>
            <a:off x="-128905" y="1868805"/>
            <a:ext cx="10265410" cy="36677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zh-CN" altLang="zh-CN" sz="32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0949" y="886589"/>
            <a:ext cx="9182736" cy="533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ontentPart p14:bwMode="auto" r:id="rId4">
        <p14:nvContentPartPr>
          <p14:cNvPr id="2" name="墨迹 1"/>
          <p14:cNvContentPartPr/>
          <p14:nvPr/>
        </p14:nvContentPartPr>
        <p14:xfrm>
          <a:off x="4273550" y="2705100"/>
          <a:ext cx="1022350" cy="381000"/>
        </p14:xfrm>
      </p:contentPart>
      <p:sp>
        <p:nvSpPr>
          <p:cNvPr id="7" name="动作按钮: 后退或前一项 6">
            <a:hlinkClick r:id="rId5" action="ppaction://hlinksldjump" highlightClick="1"/>
          </p:cNvPr>
          <p:cNvSpPr/>
          <p:nvPr/>
        </p:nvSpPr>
        <p:spPr>
          <a:xfrm flipH="1">
            <a:off x="5004435" y="2559050"/>
            <a:ext cx="291465" cy="146050"/>
          </a:xfrm>
          <a:prstGeom prst="actionButtonBackPrevio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ontentPart p14:bwMode="auto" r:id="rId6">
        <p14:nvContentPartPr>
          <p14:cNvPr id="3" name="墨迹 2"/>
          <p14:cNvContentPartPr/>
          <p14:nvPr/>
        </p14:nvContentPartPr>
        <p14:xfrm flipV="1">
          <a:off x="2864485" y="1714500"/>
          <a:ext cx="1270635" cy="76200"/>
        </p14:xfrm>
      </p:contentPart>
      <p:contentPart p14:bwMode="auto" r:id="rId7">
        <p14:nvContentPartPr>
          <p14:cNvPr id="5" name="墨迹 4"/>
          <p14:cNvContentPartPr/>
          <p14:nvPr/>
        </p14:nvContentPartPr>
        <p14:xfrm flipV="1">
          <a:off x="5295900" y="2166620"/>
          <a:ext cx="1270635" cy="76200"/>
        </p14:xfrm>
      </p:contentPart>
      <p:contentPart p14:bwMode="auto" r:id="rId8">
        <p14:nvContentPartPr>
          <p14:cNvPr id="6" name="墨迹 5"/>
          <p14:cNvContentPartPr/>
          <p14:nvPr/>
        </p14:nvContentPartPr>
        <p14:xfrm flipV="1">
          <a:off x="6458585" y="2593975"/>
          <a:ext cx="306705" cy="76200"/>
        </p14:xfrm>
      </p:contentPart>
      <p:contentPart p14:bwMode="auto" r:id="rId9">
        <p14:nvContentPartPr>
          <p14:cNvPr id="8" name="墨迹 7"/>
          <p14:cNvContentPartPr/>
          <p14:nvPr/>
        </p14:nvContentPartPr>
        <p14:xfrm flipV="1">
          <a:off x="2155190" y="3086100"/>
          <a:ext cx="946150" cy="76200"/>
        </p14:xfrm>
      </p:contentPart>
      <p:contentPart p14:bwMode="auto" r:id="rId10">
        <p14:nvContentPartPr>
          <p14:cNvPr id="9" name="墨迹 8"/>
          <p14:cNvContentPartPr/>
          <p14:nvPr/>
        </p14:nvContentPartPr>
        <p14:xfrm flipV="1">
          <a:off x="3828415" y="3516630"/>
          <a:ext cx="306705" cy="76200"/>
        </p14:xfrm>
      </p:contentPart>
      <p:contentPart p14:bwMode="auto" r:id="rId11">
        <p14:nvContentPartPr>
          <p14:cNvPr id="10" name="墨迹 9"/>
          <p14:cNvContentPartPr/>
          <p14:nvPr/>
        </p14:nvContentPartPr>
        <p14:xfrm flipV="1">
          <a:off x="9829800" y="4782185"/>
          <a:ext cx="306705" cy="76200"/>
        </p14:xfrm>
      </p:contentPart>
      <p:contentPart p14:bwMode="auto" r:id="rId12">
        <p14:nvContentPartPr>
          <p14:cNvPr id="11" name="墨迹 10"/>
          <p14:cNvContentPartPr/>
          <p14:nvPr/>
        </p14:nvContentPartPr>
        <p14:xfrm flipV="1">
          <a:off x="6014085" y="4357370"/>
          <a:ext cx="1960245" cy="136525"/>
        </p14:xfrm>
      </p:contentPart>
      <p:contentPart p14:bwMode="auto" r:id="rId13">
        <p14:nvContentPartPr>
          <p14:cNvPr id="12" name="墨迹 11"/>
          <p14:cNvContentPartPr/>
          <p14:nvPr/>
        </p14:nvContentPartPr>
        <p14:xfrm flipV="1">
          <a:off x="3966845" y="4387215"/>
          <a:ext cx="306705" cy="76200"/>
        </p14:xfrm>
      </p:contentPart>
      <p:contentPart p14:bwMode="auto" r:id="rId14">
        <p14:nvContentPartPr>
          <p14:cNvPr id="13" name="墨迹 12"/>
          <p14:cNvContentPartPr/>
          <p14:nvPr/>
        </p14:nvContentPartPr>
        <p14:xfrm flipV="1">
          <a:off x="9134475" y="5243195"/>
          <a:ext cx="695325" cy="76200"/>
        </p14:xfrm>
      </p:contentPart>
      <p:contentPart p14:bwMode="auto" r:id="rId15">
        <p14:nvContentPartPr>
          <p14:cNvPr id="15" name="墨迹 14"/>
          <p14:cNvContentPartPr/>
          <p14:nvPr/>
        </p14:nvContentPartPr>
        <p14:xfrm flipV="1">
          <a:off x="2383155" y="5779135"/>
          <a:ext cx="946150" cy="76200"/>
        </p14:xfrm>
      </p:contentPart>
      <p:contentPart p14:bwMode="auto" r:id="rId16">
        <p14:nvContentPartPr>
          <p14:cNvPr id="16" name="墨迹 15"/>
          <p14:cNvContentPartPr/>
          <p14:nvPr/>
        </p14:nvContentPartPr>
        <p14:xfrm flipV="1">
          <a:off x="7021830" y="4782185"/>
          <a:ext cx="306705" cy="76200"/>
        </p14:xfrm>
      </p:contentPart>
    </p:spTree>
    <p:custDataLst>
      <p:tags r:id="rId1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" name="TextBox 30"/>
          <p:cNvSpPr txBox="1"/>
          <p:nvPr/>
        </p:nvSpPr>
        <p:spPr>
          <a:xfrm>
            <a:off x="-128905" y="1868805"/>
            <a:ext cx="10265410" cy="36677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zh-CN" altLang="zh-CN" sz="32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9970" y="1624012"/>
            <a:ext cx="862901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失礼します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7584" y="2953852"/>
            <a:ext cx="1933892" cy="22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1595120" y="3799840"/>
            <a:ext cx="113792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307840" y="3909253"/>
            <a:ext cx="321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上了年级的男性使用</a:t>
            </a:r>
            <a:endParaRPr lang="zh-CN" altLang="en-US">
              <a:highlight>
                <a:srgbClr val="FFFF00"/>
              </a:highlight>
            </a:endParaRPr>
          </a:p>
        </p:txBody>
      </p:sp>
      <p:contentPart p14:bwMode="auto" r:id="rId4">
        <p14:nvContentPartPr>
          <p14:cNvPr id="2" name="墨迹 1"/>
          <p14:cNvContentPartPr/>
          <p14:nvPr/>
        </p14:nvContentPartPr>
        <p14:xfrm flipV="1">
          <a:off x="3348355" y="3302000"/>
          <a:ext cx="306705" cy="76200"/>
        </p14:xfrm>
      </p:contentPart>
      <p:contentPart p14:bwMode="auto" r:id="rId5">
        <p14:nvContentPartPr>
          <p14:cNvPr id="6" name="墨迹 5"/>
          <p14:cNvContentPartPr/>
          <p14:nvPr/>
        </p14:nvContentPartPr>
        <p14:xfrm flipV="1">
          <a:off x="4088765" y="3799840"/>
          <a:ext cx="306705" cy="76200"/>
        </p14:xfrm>
      </p:contentPart>
      <p:contentPart p14:bwMode="auto" r:id="rId6">
        <p14:nvContentPartPr>
          <p14:cNvPr id="7" name="墨迹 6"/>
          <p14:cNvContentPartPr/>
          <p14:nvPr/>
        </p14:nvContentPartPr>
        <p14:xfrm flipV="1">
          <a:off x="2894330" y="4283075"/>
          <a:ext cx="1443990" cy="103505"/>
        </p14:xfrm>
      </p:contentPart>
      <p:contentPart p14:bwMode="auto" r:id="rId7">
        <p14:nvContentPartPr>
          <p14:cNvPr id="9" name="墨迹 8"/>
          <p14:cNvContentPartPr/>
          <p14:nvPr/>
        </p14:nvContentPartPr>
        <p14:xfrm flipV="1">
          <a:off x="2586355" y="5204460"/>
          <a:ext cx="946150" cy="76200"/>
        </p14:xfrm>
      </p:contentPart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" name="TextBox 30"/>
          <p:cNvSpPr txBox="1"/>
          <p:nvPr/>
        </p:nvSpPr>
        <p:spPr>
          <a:xfrm>
            <a:off x="-128905" y="1868805"/>
            <a:ext cx="10265410" cy="36677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zh-CN" altLang="zh-CN" sz="32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894308" y="851522"/>
            <a:ext cx="2838273" cy="776809"/>
          </a:xfrm>
          <a:prstGeom prst="ellipse">
            <a:avLst/>
          </a:prstGeom>
          <a:solidFill>
            <a:srgbClr val="EAAB6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70038" y="924448"/>
            <a:ext cx="1919148" cy="525664"/>
            <a:chOff x="423863" y="173878"/>
            <a:chExt cx="1919148" cy="525664"/>
          </a:xfrm>
        </p:grpSpPr>
        <p:sp>
          <p:nvSpPr>
            <p:cNvPr id="6" name="菱形 5"/>
            <p:cNvSpPr/>
            <p:nvPr/>
          </p:nvSpPr>
          <p:spPr>
            <a:xfrm>
              <a:off x="539552" y="173878"/>
              <a:ext cx="522835" cy="522835"/>
            </a:xfrm>
            <a:prstGeom prst="diamond">
              <a:avLst/>
            </a:prstGeom>
            <a:noFill/>
            <a:ln w="22225">
              <a:solidFill>
                <a:srgbClr val="A2B3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423863" y="176707"/>
              <a:ext cx="522835" cy="522835"/>
            </a:xfrm>
            <a:prstGeom prst="diamond">
              <a:avLst/>
            </a:prstGeom>
            <a:solidFill>
              <a:srgbClr val="EAAB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74859" y="25820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</a:rPr>
                <a:t>语法与表达</a:t>
              </a:r>
              <a:endParaRPr lang="zh-CN" altLang="en-US">
                <a:latin typeface="宋体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98859" y="1009094"/>
            <a:ext cx="322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+mn-ea"/>
                <a:ea typeface="+mn-ea"/>
              </a:rPr>
              <a:t>拜访人家</a:t>
            </a:r>
            <a:endParaRPr lang="zh-CN" altLang="en-US" sz="2400" b="1">
              <a:latin typeface="+mn-ea"/>
              <a:ea typeface="+mn-ea"/>
            </a:endParaRPr>
          </a:p>
        </p:txBody>
      </p:sp>
      <p:pic>
        <p:nvPicPr>
          <p:cNvPr id="10" name="图片 1" descr="C:\Users\清璃\Desktop\14上\ojamashimasu_soft.jpgojamashimasu_soft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085" y="2692718"/>
            <a:ext cx="3541713" cy="3541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2578100" y="2143760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 sz="2400" b="1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ごめんください</a:t>
            </a:r>
            <a:endParaRPr lang="ja-JP" altLang="zh-CN" sz="2400" b="1"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" name="TextBox 6"/>
          <p:cNvSpPr txBox="1"/>
          <p:nvPr/>
        </p:nvSpPr>
        <p:spPr bwMode="auto">
          <a:xfrm>
            <a:off x="666782" y="2171207"/>
            <a:ext cx="3559633" cy="405765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/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来访者的招呼：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60595" y="2208530"/>
            <a:ext cx="5440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ja-JP" b="1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（いきなり訪問してきたことを許してください。）</a:t>
            </a:r>
            <a:endParaRPr lang="zh-CN" altLang="en-US"/>
          </a:p>
        </p:txBody>
      </p:sp>
      <p:sp>
        <p:nvSpPr>
          <p:cNvPr id="15" name="文本框 2"/>
          <p:cNvSpPr txBox="1"/>
          <p:nvPr/>
        </p:nvSpPr>
        <p:spPr>
          <a:xfrm>
            <a:off x="4226560" y="2963228"/>
            <a:ext cx="4906963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：ごめんください 。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B:  いらっしゃいませ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どうぞお      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上がり下さい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" descr="OIP (5)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8225" y="3691255"/>
            <a:ext cx="2543810" cy="25431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" name="TextBox 30"/>
          <p:cNvSpPr txBox="1"/>
          <p:nvPr/>
        </p:nvSpPr>
        <p:spPr>
          <a:xfrm>
            <a:off x="-128905" y="1868805"/>
            <a:ext cx="10265410" cy="36677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zh-CN" altLang="zh-CN" sz="32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894308" y="851522"/>
            <a:ext cx="2838273" cy="776809"/>
          </a:xfrm>
          <a:prstGeom prst="ellipse">
            <a:avLst/>
          </a:prstGeom>
          <a:solidFill>
            <a:srgbClr val="EAAB6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70038" y="924448"/>
            <a:ext cx="1919148" cy="525664"/>
            <a:chOff x="423863" y="173878"/>
            <a:chExt cx="1919148" cy="525664"/>
          </a:xfrm>
        </p:grpSpPr>
        <p:sp>
          <p:nvSpPr>
            <p:cNvPr id="6" name="菱形 5"/>
            <p:cNvSpPr/>
            <p:nvPr/>
          </p:nvSpPr>
          <p:spPr>
            <a:xfrm>
              <a:off x="539552" y="173878"/>
              <a:ext cx="522835" cy="522835"/>
            </a:xfrm>
            <a:prstGeom prst="diamond">
              <a:avLst/>
            </a:prstGeom>
            <a:noFill/>
            <a:ln w="22225">
              <a:solidFill>
                <a:srgbClr val="A2B3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423863" y="176707"/>
              <a:ext cx="522835" cy="522835"/>
            </a:xfrm>
            <a:prstGeom prst="diamond">
              <a:avLst/>
            </a:prstGeom>
            <a:solidFill>
              <a:srgbClr val="EAAB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74859" y="25820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</a:rPr>
                <a:t>语法与表达</a:t>
              </a:r>
              <a:endParaRPr lang="zh-CN" altLang="en-US">
                <a:latin typeface="宋体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98859" y="1009094"/>
            <a:ext cx="322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+mn-ea"/>
                <a:ea typeface="+mn-ea"/>
              </a:rPr>
              <a:t>拜访人家</a:t>
            </a:r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10" name="TextBox 6"/>
          <p:cNvSpPr txBox="1"/>
          <p:nvPr/>
        </p:nvSpPr>
        <p:spPr bwMode="auto">
          <a:xfrm>
            <a:off x="986606" y="1790000"/>
            <a:ext cx="3559633" cy="407778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/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最开始的欢迎词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2" name="TextBox 6"/>
          <p:cNvSpPr txBox="1"/>
          <p:nvPr/>
        </p:nvSpPr>
        <p:spPr bwMode="auto">
          <a:xfrm>
            <a:off x="1636627" y="2214482"/>
            <a:ext cx="6359568" cy="684777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/>
            <a:r>
              <a:rPr lang="ja-JP" altLang="en-US" sz="2000">
                <a:solidFill>
                  <a:srgbClr val="C00000"/>
                </a:solidFill>
                <a:latin typeface="宋体" panose="02010600030101010101" pitchFamily="2" charset="-122"/>
                <a:sym typeface="Arial"/>
              </a:rPr>
              <a:t>△　よくいらっしゃいました</a:t>
            </a:r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sym typeface="Arial"/>
              </a:rPr>
              <a:t>。</a:t>
            </a:r>
            <a:r>
              <a:rPr lang="ja-JP" altLang="en-US" sz="2000">
                <a:latin typeface="宋体" panose="02010600030101010101" pitchFamily="2" charset="-122"/>
                <a:sym typeface="Arial"/>
              </a:rPr>
              <a:t>（</a:t>
            </a:r>
            <a:r>
              <a:rPr lang="zh-CN" altLang="en-US" sz="2000">
                <a:latin typeface="宋体" panose="02010600030101010101" pitchFamily="2" charset="-122"/>
                <a:sym typeface="Arial"/>
              </a:rPr>
              <a:t>欢迎光临</a:t>
            </a:r>
            <a:r>
              <a:rPr lang="ja-JP" altLang="en-US" sz="2000">
                <a:latin typeface="宋体" panose="02010600030101010101" pitchFamily="2" charset="-122"/>
                <a:sym typeface="Arial"/>
              </a:rPr>
              <a:t>）</a:t>
            </a:r>
            <a:endParaRPr lang="en-US" altLang="ja-JP" sz="2000">
              <a:latin typeface="宋体" panose="02010600030101010101" pitchFamily="2" charset="-122"/>
              <a:sym typeface="Arial"/>
            </a:endParaRPr>
          </a:p>
          <a:p>
            <a:pPr eaLnBrk="1" hangingPunct="1"/>
            <a:r>
              <a:rPr lang="ja-JP" altLang="en-US" sz="2000">
                <a:solidFill>
                  <a:srgbClr val="C00000"/>
                </a:solidFill>
                <a:latin typeface="宋体" panose="02010600030101010101" pitchFamily="2" charset="-122"/>
                <a:sym typeface="Arial"/>
              </a:rPr>
              <a:t>△　よく来てくれました。</a:t>
            </a:r>
            <a:r>
              <a:rPr lang="ja-JP" altLang="en-US" sz="2000">
                <a:latin typeface="宋体" panose="02010600030101010101" pitchFamily="2" charset="-122"/>
                <a:sym typeface="Arial"/>
              </a:rPr>
              <a:t>（</a:t>
            </a:r>
            <a:r>
              <a:rPr lang="zh-CN" altLang="en-US" sz="2000">
                <a:latin typeface="宋体" panose="02010600030101010101" pitchFamily="2" charset="-122"/>
                <a:sym typeface="Arial"/>
              </a:rPr>
              <a:t>欢迎光临</a:t>
            </a:r>
            <a:r>
              <a:rPr lang="ja-JP" altLang="en-US" sz="2000">
                <a:latin typeface="宋体" panose="02010600030101010101" pitchFamily="2" charset="-122"/>
                <a:sym typeface="Arial"/>
              </a:rPr>
              <a:t>）</a:t>
            </a:r>
            <a:endParaRPr lang="en-US" altLang="zh-CN" sz="2000">
              <a:latin typeface="宋体" panose="02010600030101010101" pitchFamily="2" charset="-122"/>
              <a:sym typeface="Arial"/>
            </a:endParaRPr>
          </a:p>
        </p:txBody>
      </p:sp>
      <p:pic>
        <p:nvPicPr>
          <p:cNvPr id="13" name="图片 1" descr="804298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505"/>
          <a:stretch>
            <a:fillRect/>
          </a:stretch>
        </p:blipFill>
        <p:spPr>
          <a:xfrm>
            <a:off x="5525135" y="2973070"/>
            <a:ext cx="3243580" cy="3281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3"/>
          <p:cNvSpPr txBox="1"/>
          <p:nvPr/>
        </p:nvSpPr>
        <p:spPr>
          <a:xfrm>
            <a:off x="3522345" y="3017520"/>
            <a:ext cx="1844675" cy="319278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いらっしゃいませ</a:t>
            </a:r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どうぞお上がり下さい </a:t>
            </a:r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。」</a:t>
            </a:r>
            <a:endParaRPr lang="zh-CN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欢迎欢迎</a:t>
            </a:r>
            <a:r>
              <a:rPr lang="ja-JP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快进来吧</a:t>
            </a:r>
            <a:r>
              <a:rPr lang="ja-JP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ja-JP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883285" y="3017520"/>
            <a:ext cx="2214245" cy="314134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いらっしゃいませ よく来てくれました</a:t>
            </a:r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。」</a:t>
            </a:r>
            <a:endParaRPr lang="zh-CN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欢迎欢迎</a:t>
            </a:r>
            <a:r>
              <a:rPr lang="ja-JP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你真的来了呀</a:t>
            </a:r>
            <a:r>
              <a:rPr lang="ja-JP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ja-JP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 descr="OIP (15)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1310" y="1378585"/>
            <a:ext cx="2077720" cy="3325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3"/>
          <p:cNvSpPr txBox="1"/>
          <p:nvPr/>
        </p:nvSpPr>
        <p:spPr>
          <a:xfrm>
            <a:off x="8597900" y="667385"/>
            <a:ext cx="613410" cy="364807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さあ</a:t>
            </a:r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どうぞ</a:t>
            </a:r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。」</a:t>
            </a:r>
            <a:endParaRPr lang="ja-JP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71860" y="1447165"/>
            <a:ext cx="613410" cy="445928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こちらへ</a:t>
            </a:r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どうぞ </a:t>
            </a:r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。」</a:t>
            </a:r>
            <a:endParaRPr lang="ja-JP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" name="TextBox 30"/>
          <p:cNvSpPr txBox="1"/>
          <p:nvPr/>
        </p:nvSpPr>
        <p:spPr>
          <a:xfrm>
            <a:off x="-128905" y="1868805"/>
            <a:ext cx="10265410" cy="36677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zh-CN" altLang="zh-CN" sz="32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894308" y="851522"/>
            <a:ext cx="2838273" cy="776809"/>
          </a:xfrm>
          <a:prstGeom prst="ellipse">
            <a:avLst/>
          </a:prstGeom>
          <a:solidFill>
            <a:srgbClr val="EAAB6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70038" y="924448"/>
            <a:ext cx="1919148" cy="525664"/>
            <a:chOff x="423863" y="173878"/>
            <a:chExt cx="1919148" cy="525664"/>
          </a:xfrm>
        </p:grpSpPr>
        <p:sp>
          <p:nvSpPr>
            <p:cNvPr id="6" name="菱形 5"/>
            <p:cNvSpPr/>
            <p:nvPr/>
          </p:nvSpPr>
          <p:spPr>
            <a:xfrm>
              <a:off x="539552" y="173878"/>
              <a:ext cx="522835" cy="522835"/>
            </a:xfrm>
            <a:prstGeom prst="diamond">
              <a:avLst/>
            </a:prstGeom>
            <a:noFill/>
            <a:ln w="22225">
              <a:solidFill>
                <a:srgbClr val="A2B3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423863" y="176707"/>
              <a:ext cx="522835" cy="522835"/>
            </a:xfrm>
            <a:prstGeom prst="diamond">
              <a:avLst/>
            </a:prstGeom>
            <a:solidFill>
              <a:srgbClr val="EAAB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74859" y="25820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</a:rPr>
                <a:t>语法与表达</a:t>
              </a:r>
              <a:endParaRPr lang="zh-CN" altLang="en-US">
                <a:latin typeface="宋体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98859" y="1009094"/>
            <a:ext cx="322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+mn-ea"/>
                <a:ea typeface="+mn-ea"/>
              </a:rPr>
              <a:t>拜访人家</a:t>
            </a:r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10" name="TextBox 6"/>
          <p:cNvSpPr txBox="1"/>
          <p:nvPr/>
        </p:nvSpPr>
        <p:spPr bwMode="auto">
          <a:xfrm>
            <a:off x="838867" y="1798114"/>
            <a:ext cx="3559633" cy="407778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/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来访者最开始的问候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8565" y="1837690"/>
            <a:ext cx="5669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ご無沙汰しています</a:t>
            </a:r>
            <a:r>
              <a:rPr lang="ja-JP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お久しぶりです</a:t>
            </a:r>
            <a:r>
              <a:rPr lang="ja-JP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好久不见啊</a:t>
            </a:r>
            <a:r>
              <a:rPr lang="ja-JP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026285" y="2327910"/>
            <a:ext cx="52978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进门要说打扰了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en-US" altLang="zh-CN" b="1" err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それでは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en-US" altLang="zh-CN" b="1" err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失礼します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                     お邪魔します。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打扰啦</a:t>
            </a:r>
            <a:endParaRPr lang="zh-CN" altLang="en-US"/>
          </a:p>
        </p:txBody>
      </p:sp>
      <p:pic>
        <p:nvPicPr>
          <p:cNvPr id="14" name="图片 2" descr="jbuibibo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05" y="2924175"/>
            <a:ext cx="3175000" cy="304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3"/>
          <p:cNvSpPr txBox="1"/>
          <p:nvPr/>
        </p:nvSpPr>
        <p:spPr>
          <a:xfrm>
            <a:off x="4269105" y="3725863"/>
            <a:ext cx="4905375" cy="22463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ほんの気持ちですが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」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「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つまらないものですが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」</a:t>
            </a:r>
            <a:endParaRPr lang="ja-JP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ja-JP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「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あの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これ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。。。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」</a:t>
            </a:r>
            <a:endParaRPr lang="ja-JP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ja-JP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　　　　　　　这是我的一点心意。</a:t>
            </a:r>
            <a:endParaRPr lang="ja-JP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" name="TextBox 30"/>
          <p:cNvSpPr txBox="1"/>
          <p:nvPr/>
        </p:nvSpPr>
        <p:spPr>
          <a:xfrm>
            <a:off x="-128905" y="1868805"/>
            <a:ext cx="10265410" cy="36677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zh-CN" altLang="zh-CN" sz="32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8185" y="1797685"/>
            <a:ext cx="63741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寒暄</a:t>
            </a:r>
            <a:endParaRPr lang="zh-CN" altLang="zh-CN" b="1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我们在收到礼物时，要表现出收到礼物的意外心情。</a:t>
            </a: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894308" y="851522"/>
            <a:ext cx="2838273" cy="776809"/>
          </a:xfrm>
          <a:prstGeom prst="ellipse">
            <a:avLst/>
          </a:prstGeom>
          <a:solidFill>
            <a:srgbClr val="EAAB6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70038" y="924448"/>
            <a:ext cx="1919148" cy="525664"/>
            <a:chOff x="423863" y="173878"/>
            <a:chExt cx="1919148" cy="525664"/>
          </a:xfrm>
        </p:grpSpPr>
        <p:sp>
          <p:nvSpPr>
            <p:cNvPr id="7" name="菱形 6"/>
            <p:cNvSpPr/>
            <p:nvPr/>
          </p:nvSpPr>
          <p:spPr>
            <a:xfrm>
              <a:off x="539552" y="173878"/>
              <a:ext cx="522835" cy="522835"/>
            </a:xfrm>
            <a:prstGeom prst="diamond">
              <a:avLst/>
            </a:prstGeom>
            <a:noFill/>
            <a:ln w="22225">
              <a:solidFill>
                <a:srgbClr val="A2B3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菱形 7"/>
            <p:cNvSpPr/>
            <p:nvPr/>
          </p:nvSpPr>
          <p:spPr>
            <a:xfrm>
              <a:off x="423863" y="176707"/>
              <a:ext cx="522835" cy="522835"/>
            </a:xfrm>
            <a:prstGeom prst="diamond">
              <a:avLst/>
            </a:prstGeom>
            <a:solidFill>
              <a:srgbClr val="EAAB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74859" y="25820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</a:rPr>
                <a:t>语法与表达</a:t>
              </a:r>
              <a:endParaRPr lang="zh-CN" altLang="en-US">
                <a:latin typeface="宋体" panose="02010600030101010101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698859" y="1009094"/>
            <a:ext cx="322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+mn-ea"/>
                <a:ea typeface="+mn-ea"/>
              </a:rPr>
              <a:t>拜访人家</a:t>
            </a:r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791528" y="2973070"/>
            <a:ext cx="6435725" cy="15068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「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そんなに気を使わなくてもいいのに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」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　　　　</a:t>
            </a:r>
            <a:endParaRPr lang="ja-JP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不用这么费心的呀</a:t>
            </a:r>
            <a:r>
              <a:rPr lang="ja-JP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「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まあ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すみませんね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」</a:t>
            </a:r>
            <a:endParaRPr lang="ja-JP" altLang="zh-CN" sz="2400" b="1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ja-JP" altLang="zh-CN" sz="20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　　啊真是太不好意思。</a:t>
            </a:r>
            <a:endParaRPr lang="ja-JP" altLang="zh-CN" sz="200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3" name="图片 1" descr="OIP (11)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5630" y="4091305"/>
            <a:ext cx="2841625" cy="2284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2"/>
          <p:cNvSpPr txBox="1"/>
          <p:nvPr/>
        </p:nvSpPr>
        <p:spPr>
          <a:xfrm>
            <a:off x="6061393" y="4334510"/>
            <a:ext cx="6435725" cy="15065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「</a:t>
            </a:r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では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ありがたく頂戴します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」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　　　　</a:t>
            </a:r>
            <a:endParaRPr lang="ja-JP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那我就谢谢的收下了</a:t>
            </a:r>
            <a:r>
              <a:rPr lang="ja-JP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「</a:t>
            </a:r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お心遣い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ありがとうございます 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」</a:t>
            </a:r>
            <a:endParaRPr lang="ja-JP" altLang="zh-CN" sz="2400" b="1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ja-JP" altLang="zh-CN" sz="20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　　　感谢您的心意。</a:t>
            </a:r>
            <a:endParaRPr lang="ja-JP" altLang="zh-CN" sz="200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文本框 99"/>
          <p:cNvSpPr txBox="1"/>
          <p:nvPr/>
        </p:nvSpPr>
        <p:spPr>
          <a:xfrm>
            <a:off x="6061393" y="377888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对方</a:t>
            </a:r>
            <a:r>
              <a:rPr 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并且要将自己的感谢及喜悦传递给对方</a:t>
            </a:r>
            <a:r>
              <a:rPr lang="ja-JP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ja-JP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OIP (15)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2090" y="595630"/>
            <a:ext cx="2077720" cy="33254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" name="TextBox 30"/>
          <p:cNvSpPr txBox="1"/>
          <p:nvPr/>
        </p:nvSpPr>
        <p:spPr>
          <a:xfrm>
            <a:off x="-128905" y="1868805"/>
            <a:ext cx="10265410" cy="36677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zh-CN" altLang="zh-CN" sz="32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2564"/>
          <a:stretch>
            <a:fillRect/>
          </a:stretch>
        </p:blipFill>
        <p:spPr>
          <a:xfrm>
            <a:off x="8890635" y="2529205"/>
            <a:ext cx="2788920" cy="270256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894308" y="851522"/>
            <a:ext cx="2838273" cy="776809"/>
          </a:xfrm>
          <a:prstGeom prst="ellipse">
            <a:avLst/>
          </a:prstGeom>
          <a:solidFill>
            <a:srgbClr val="EAAB6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70038" y="924448"/>
            <a:ext cx="1919148" cy="525664"/>
            <a:chOff x="423863" y="173878"/>
            <a:chExt cx="1919148" cy="525664"/>
          </a:xfrm>
        </p:grpSpPr>
        <p:sp>
          <p:nvSpPr>
            <p:cNvPr id="7" name="菱形 6"/>
            <p:cNvSpPr/>
            <p:nvPr/>
          </p:nvSpPr>
          <p:spPr>
            <a:xfrm>
              <a:off x="539552" y="173878"/>
              <a:ext cx="522835" cy="522835"/>
            </a:xfrm>
            <a:prstGeom prst="diamond">
              <a:avLst/>
            </a:prstGeom>
            <a:noFill/>
            <a:ln w="22225">
              <a:solidFill>
                <a:srgbClr val="A2B3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菱形 7"/>
            <p:cNvSpPr/>
            <p:nvPr/>
          </p:nvSpPr>
          <p:spPr>
            <a:xfrm>
              <a:off x="423863" y="176707"/>
              <a:ext cx="522835" cy="522835"/>
            </a:xfrm>
            <a:prstGeom prst="diamond">
              <a:avLst/>
            </a:prstGeom>
            <a:solidFill>
              <a:srgbClr val="EAAB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74859" y="25820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</a:rPr>
                <a:t>语法与表达</a:t>
              </a:r>
              <a:endParaRPr lang="zh-CN" altLang="en-US">
                <a:latin typeface="宋体" panose="02010600030101010101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698859" y="1009094"/>
            <a:ext cx="322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+mn-ea"/>
                <a:ea typeface="+mn-ea"/>
              </a:rPr>
              <a:t>拜访人家</a:t>
            </a:r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2345" y="1986915"/>
            <a:ext cx="6583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客人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：「それでは、そろそろ、失礼します。」</a:t>
            </a:r>
            <a:endParaRPr lang="ja-JP" altLang="zh-CN" sz="2400" b="1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01495" y="2747645"/>
            <a:ext cx="6888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「お忙しいところ、ありがとう御座いました。」</a:t>
            </a:r>
            <a:endParaRPr lang="ja-JP" altLang="zh-CN" sz="2400" b="1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83965" y="3448050"/>
            <a:ext cx="5059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「遅くまで、すみませんでした。」</a:t>
            </a:r>
            <a:endParaRPr lang="ja-JP" altLang="zh-CN" sz="2400" b="1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09640" y="407606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お邪魔しました。</a:t>
            </a:r>
            <a:endParaRPr lang="ja-JP" altLang="zh-CN" sz="2800" b="1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16" name="图片 1" descr="OIP (12)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855" y="3448050"/>
            <a:ext cx="2658745" cy="28492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3"/>
          <p:cNvSpPr txBox="1"/>
          <p:nvPr/>
        </p:nvSpPr>
        <p:spPr>
          <a:xfrm>
            <a:off x="3160713" y="5147945"/>
            <a:ext cx="643572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「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この前はありがとう御座いました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」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　　　　</a:t>
            </a:r>
            <a:endParaRPr lang="ja-JP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ja-JP" altLang="zh-CN" sz="20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       之前真是太感谢您了</a:t>
            </a:r>
            <a:r>
              <a:rPr lang="en-US" altLang="ja-JP" sz="20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endParaRPr lang="en-US" altLang="ja-JP" sz="200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8" name="图片 2" descr="OIP (13)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9975" y="0"/>
            <a:ext cx="2626995" cy="2627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文本框 4"/>
          <p:cNvSpPr txBox="1"/>
          <p:nvPr/>
        </p:nvSpPr>
        <p:spPr>
          <a:xfrm>
            <a:off x="9318943" y="1378268"/>
            <a:ext cx="136842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感谢信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动作按钮: 后退或前一项 19">
            <a:hlinkClick r:id="rId5" action="ppaction://hlinksldjump"/>
          </p:cNvPr>
          <p:cNvSpPr/>
          <p:nvPr/>
        </p:nvSpPr>
        <p:spPr>
          <a:xfrm flipH="1">
            <a:off x="9845675" y="5302885"/>
            <a:ext cx="1176655" cy="709930"/>
          </a:xfrm>
          <a:prstGeom prst="actionButtonBackPrevious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组合 1"/>
          <p:cNvGrpSpPr/>
          <p:nvPr/>
        </p:nvGrpSpPr>
        <p:grpSpPr>
          <a:xfrm>
            <a:off x="636905" y="889000"/>
            <a:ext cx="2785110" cy="834390"/>
            <a:chOff x="1003" y="1400"/>
            <a:chExt cx="4386" cy="1314"/>
          </a:xfrm>
        </p:grpSpPr>
        <p:grpSp>
          <p:nvGrpSpPr>
            <p:cNvPr id="3" name="组合 2"/>
            <p:cNvGrpSpPr/>
            <p:nvPr/>
          </p:nvGrpSpPr>
          <p:grpSpPr>
            <a:xfrm>
              <a:off x="4061" y="1400"/>
              <a:ext cx="1328" cy="1314"/>
              <a:chOff x="3458" y="1399"/>
              <a:chExt cx="1328" cy="1314"/>
            </a:xfrm>
          </p:grpSpPr>
          <p:sp>
            <p:nvSpPr>
              <p:cNvPr id="8" name="ïṧḷïḓê-Oval 50"/>
              <p:cNvSpPr/>
              <p:nvPr/>
            </p:nvSpPr>
            <p:spPr>
              <a:xfrm>
                <a:off x="3458" y="1399"/>
                <a:ext cx="1329" cy="1314"/>
              </a:xfrm>
              <a:prstGeom prst="ellipse">
                <a:avLst/>
              </a:prstGeom>
              <a:solidFill>
                <a:srgbClr val="F96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" name="ïṧḷïḓê-Freeform: Shape 67"/>
              <p:cNvSpPr/>
              <p:nvPr/>
            </p:nvSpPr>
            <p:spPr bwMode="auto">
              <a:xfrm>
                <a:off x="3812" y="1675"/>
                <a:ext cx="621" cy="762"/>
              </a:xfrm>
              <a:custGeom>
                <a:cxnLst>
                  <a:cxn ang="0">
                    <a:pos x="19" y="108"/>
                  </a:cxn>
                  <a:cxn ang="0">
                    <a:pos x="17" y="104"/>
                  </a:cxn>
                  <a:cxn ang="0">
                    <a:pos x="58" y="102"/>
                  </a:cxn>
                  <a:cxn ang="0">
                    <a:pos x="60" y="106"/>
                  </a:cxn>
                  <a:cxn ang="0">
                    <a:pos x="62" y="90"/>
                  </a:cxn>
                  <a:cxn ang="0">
                    <a:pos x="17" y="87"/>
                  </a:cxn>
                  <a:cxn ang="0">
                    <a:pos x="19" y="83"/>
                  </a:cxn>
                  <a:cxn ang="0">
                    <a:pos x="65" y="85"/>
                  </a:cxn>
                  <a:cxn ang="0">
                    <a:pos x="62" y="90"/>
                  </a:cxn>
                  <a:cxn ang="0">
                    <a:pos x="19" y="54"/>
                  </a:cxn>
                  <a:cxn ang="0">
                    <a:pos x="17" y="50"/>
                  </a:cxn>
                  <a:cxn ang="0">
                    <a:pos x="73" y="48"/>
                  </a:cxn>
                  <a:cxn ang="0">
                    <a:pos x="75" y="52"/>
                  </a:cxn>
                  <a:cxn ang="0">
                    <a:pos x="73" y="73"/>
                  </a:cxn>
                  <a:cxn ang="0">
                    <a:pos x="17" y="71"/>
                  </a:cxn>
                  <a:cxn ang="0">
                    <a:pos x="19" y="67"/>
                  </a:cxn>
                  <a:cxn ang="0">
                    <a:pos x="75" y="69"/>
                  </a:cxn>
                  <a:cxn ang="0">
                    <a:pos x="73" y="73"/>
                  </a:cxn>
                  <a:cxn ang="0">
                    <a:pos x="93" y="132"/>
                  </a:cxn>
                  <a:cxn ang="0">
                    <a:pos x="87" y="132"/>
                  </a:cxn>
                  <a:cxn ang="0">
                    <a:pos x="76" y="118"/>
                  </a:cxn>
                  <a:cxn ang="0">
                    <a:pos x="89" y="123"/>
                  </a:cxn>
                  <a:cxn ang="0">
                    <a:pos x="109" y="107"/>
                  </a:cxn>
                  <a:cxn ang="0">
                    <a:pos x="92" y="92"/>
                  </a:cxn>
                  <a:cxn ang="0">
                    <a:pos x="92" y="146"/>
                  </a:cxn>
                  <a:cxn ang="0">
                    <a:pos x="92" y="92"/>
                  </a:cxn>
                  <a:cxn ang="0">
                    <a:pos x="8" y="131"/>
                  </a:cxn>
                  <a:cxn ang="0">
                    <a:pos x="0" y="23"/>
                  </a:cxn>
                  <a:cxn ang="0">
                    <a:pos x="23" y="15"/>
                  </a:cxn>
                  <a:cxn ang="0">
                    <a:pos x="33" y="27"/>
                  </a:cxn>
                  <a:cxn ang="0">
                    <a:pos x="71" y="17"/>
                  </a:cxn>
                  <a:cxn ang="0">
                    <a:pos x="83" y="15"/>
                  </a:cxn>
                  <a:cxn ang="0">
                    <a:pos x="94" y="86"/>
                  </a:cxn>
                  <a:cxn ang="0">
                    <a:pos x="83" y="87"/>
                  </a:cxn>
                  <a:cxn ang="0">
                    <a:pos x="11" y="38"/>
                  </a:cxn>
                  <a:cxn ang="0">
                    <a:pos x="58" y="121"/>
                  </a:cxn>
                  <a:cxn ang="0">
                    <a:pos x="47" y="11"/>
                  </a:cxn>
                  <a:cxn ang="0">
                    <a:pos x="47" y="4"/>
                  </a:cxn>
                  <a:cxn ang="0">
                    <a:pos x="47" y="11"/>
                  </a:cxn>
                  <a:cxn ang="0">
                    <a:pos x="57" y="11"/>
                  </a:cxn>
                  <a:cxn ang="0">
                    <a:pos x="54" y="7"/>
                  </a:cxn>
                  <a:cxn ang="0">
                    <a:pos x="47" y="0"/>
                  </a:cxn>
                  <a:cxn ang="0">
                    <a:pos x="40" y="7"/>
                  </a:cxn>
                  <a:cxn ang="0">
                    <a:pos x="33" y="11"/>
                  </a:cxn>
                  <a:cxn ang="0">
                    <a:pos x="27" y="17"/>
                  </a:cxn>
                  <a:cxn ang="0">
                    <a:pos x="60" y="23"/>
                  </a:cxn>
                  <a:cxn ang="0">
                    <a:pos x="67" y="17"/>
                  </a:cxn>
                </a:cxnLst>
                <a:rect l="0" t="0" r="r" b="b"/>
                <a:pathLst>
                  <a:path w="119" h="146">
                    <a:moveTo>
                      <a:pt x="58" y="108"/>
                    </a:moveTo>
                    <a:cubicBezTo>
                      <a:pt x="19" y="108"/>
                      <a:pt x="19" y="108"/>
                      <a:pt x="19" y="108"/>
                    </a:cubicBezTo>
                    <a:cubicBezTo>
                      <a:pt x="18" y="108"/>
                      <a:pt x="17" y="107"/>
                      <a:pt x="17" y="106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9" y="102"/>
                      <a:pt x="60" y="103"/>
                      <a:pt x="60" y="104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7"/>
                      <a:pt x="59" y="108"/>
                      <a:pt x="58" y="108"/>
                    </a:cubicBezTo>
                    <a:moveTo>
                      <a:pt x="62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8" y="90"/>
                      <a:pt x="17" y="89"/>
                      <a:pt x="17" y="87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4" y="83"/>
                      <a:pt x="65" y="84"/>
                      <a:pt x="65" y="85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5" y="89"/>
                      <a:pt x="64" y="90"/>
                      <a:pt x="62" y="90"/>
                    </a:cubicBezTo>
                    <a:moveTo>
                      <a:pt x="73" y="54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8" y="54"/>
                      <a:pt x="17" y="53"/>
                      <a:pt x="17" y="52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49"/>
                      <a:pt x="18" y="48"/>
                      <a:pt x="19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4" y="48"/>
                      <a:pt x="75" y="49"/>
                      <a:pt x="75" y="50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3"/>
                      <a:pt x="74" y="54"/>
                      <a:pt x="73" y="54"/>
                    </a:cubicBezTo>
                    <a:moveTo>
                      <a:pt x="73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8" y="73"/>
                      <a:pt x="17" y="72"/>
                      <a:pt x="17" y="71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8"/>
                      <a:pt x="18" y="67"/>
                      <a:pt x="19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5" y="68"/>
                      <a:pt x="75" y="69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2"/>
                      <a:pt x="74" y="73"/>
                      <a:pt x="73" y="73"/>
                    </a:cubicBezTo>
                    <a:moveTo>
                      <a:pt x="109" y="113"/>
                    </a:moveTo>
                    <a:cubicBezTo>
                      <a:pt x="93" y="132"/>
                      <a:pt x="93" y="132"/>
                      <a:pt x="93" y="132"/>
                    </a:cubicBezTo>
                    <a:cubicBezTo>
                      <a:pt x="92" y="133"/>
                      <a:pt x="91" y="133"/>
                      <a:pt x="89" y="133"/>
                    </a:cubicBezTo>
                    <a:cubicBezTo>
                      <a:pt x="89" y="133"/>
                      <a:pt x="88" y="133"/>
                      <a:pt x="87" y="132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4" y="120"/>
                      <a:pt x="76" y="118"/>
                    </a:cubicBezTo>
                    <a:cubicBezTo>
                      <a:pt x="77" y="116"/>
                      <a:pt x="80" y="116"/>
                      <a:pt x="82" y="118"/>
                    </a:cubicBezTo>
                    <a:cubicBezTo>
                      <a:pt x="89" y="123"/>
                      <a:pt x="89" y="123"/>
                      <a:pt x="89" y="123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5" y="106"/>
                      <a:pt x="107" y="106"/>
                      <a:pt x="109" y="107"/>
                    </a:cubicBezTo>
                    <a:cubicBezTo>
                      <a:pt x="111" y="109"/>
                      <a:pt x="111" y="111"/>
                      <a:pt x="109" y="113"/>
                    </a:cubicBezTo>
                    <a:moveTo>
                      <a:pt x="92" y="92"/>
                    </a:moveTo>
                    <a:cubicBezTo>
                      <a:pt x="77" y="92"/>
                      <a:pt x="65" y="104"/>
                      <a:pt x="65" y="119"/>
                    </a:cubicBezTo>
                    <a:cubicBezTo>
                      <a:pt x="65" y="134"/>
                      <a:pt x="77" y="146"/>
                      <a:pt x="92" y="146"/>
                    </a:cubicBezTo>
                    <a:cubicBezTo>
                      <a:pt x="106" y="146"/>
                      <a:pt x="119" y="134"/>
                      <a:pt x="119" y="119"/>
                    </a:cubicBezTo>
                    <a:cubicBezTo>
                      <a:pt x="119" y="104"/>
                      <a:pt x="106" y="92"/>
                      <a:pt x="92" y="92"/>
                    </a:cubicBezTo>
                    <a:moveTo>
                      <a:pt x="61" y="131"/>
                    </a:moveTo>
                    <a:cubicBezTo>
                      <a:pt x="8" y="131"/>
                      <a:pt x="8" y="131"/>
                      <a:pt x="8" y="131"/>
                    </a:cubicBezTo>
                    <a:cubicBezTo>
                      <a:pt x="4" y="131"/>
                      <a:pt x="0" y="127"/>
                      <a:pt x="0" y="1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8"/>
                      <a:pt x="4" y="15"/>
                      <a:pt x="6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6"/>
                      <a:pt x="23" y="17"/>
                    </a:cubicBezTo>
                    <a:cubicBezTo>
                      <a:pt x="23" y="23"/>
                      <a:pt x="28" y="27"/>
                      <a:pt x="33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27"/>
                      <a:pt x="71" y="23"/>
                      <a:pt x="71" y="17"/>
                    </a:cubicBezTo>
                    <a:cubicBezTo>
                      <a:pt x="71" y="16"/>
                      <a:pt x="71" y="15"/>
                      <a:pt x="71" y="15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90" y="15"/>
                      <a:pt x="94" y="18"/>
                      <a:pt x="94" y="23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2" y="85"/>
                      <a:pt x="92" y="85"/>
                    </a:cubicBezTo>
                    <a:cubicBezTo>
                      <a:pt x="89" y="85"/>
                      <a:pt x="86" y="86"/>
                      <a:pt x="83" y="87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58" y="121"/>
                      <a:pt x="58" y="121"/>
                      <a:pt x="58" y="121"/>
                    </a:cubicBezTo>
                    <a:cubicBezTo>
                      <a:pt x="59" y="124"/>
                      <a:pt x="59" y="128"/>
                      <a:pt x="61" y="131"/>
                    </a:cubicBezTo>
                    <a:moveTo>
                      <a:pt x="47" y="11"/>
                    </a:moveTo>
                    <a:cubicBezTo>
                      <a:pt x="45" y="11"/>
                      <a:pt x="44" y="9"/>
                      <a:pt x="44" y="7"/>
                    </a:cubicBezTo>
                    <a:cubicBezTo>
                      <a:pt x="44" y="6"/>
                      <a:pt x="45" y="4"/>
                      <a:pt x="47" y="4"/>
                    </a:cubicBezTo>
                    <a:cubicBezTo>
                      <a:pt x="49" y="4"/>
                      <a:pt x="50" y="6"/>
                      <a:pt x="50" y="7"/>
                    </a:cubicBezTo>
                    <a:cubicBezTo>
                      <a:pt x="50" y="9"/>
                      <a:pt x="49" y="11"/>
                      <a:pt x="47" y="11"/>
                    </a:cubicBezTo>
                    <a:moveTo>
                      <a:pt x="60" y="11"/>
                    </a:move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4" y="9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40" y="3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9"/>
                      <a:pt x="38" y="11"/>
                      <a:pt x="37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11"/>
                      <a:pt x="27" y="13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20"/>
                      <a:pt x="30" y="23"/>
                      <a:pt x="33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4" y="23"/>
                      <a:pt x="67" y="20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3"/>
                      <a:pt x="64" y="11"/>
                      <a:pt x="60" y="11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003" y="1560"/>
              <a:ext cx="2662" cy="1153"/>
              <a:chOff x="329" y="115"/>
              <a:chExt cx="2662" cy="1153"/>
            </a:xfrm>
          </p:grpSpPr>
          <p:sp>
            <p:nvSpPr>
              <p:cNvPr id="5" name="pencil_66090"/>
              <p:cNvSpPr>
                <a:spLocks noChangeAspect="1"/>
              </p:cNvSpPr>
              <p:nvPr/>
            </p:nvSpPr>
            <p:spPr bwMode="auto">
              <a:xfrm flipH="1">
                <a:off x="329" y="528"/>
                <a:ext cx="742" cy="741"/>
              </a:xfrm>
              <a:custGeom>
                <a:gdLst>
                  <a:gd name="connsiteX0" fmla="*/ 37874 w 609431"/>
                  <a:gd name="connsiteY0" fmla="*/ 437859 h 608345"/>
                  <a:gd name="connsiteX1" fmla="*/ 47910 w 609431"/>
                  <a:gd name="connsiteY1" fmla="*/ 459714 h 608345"/>
                  <a:gd name="connsiteX2" fmla="*/ 57469 w 609431"/>
                  <a:gd name="connsiteY2" fmla="*/ 480613 h 608345"/>
                  <a:gd name="connsiteX3" fmla="*/ 65275 w 609431"/>
                  <a:gd name="connsiteY3" fmla="*/ 488888 h 608345"/>
                  <a:gd name="connsiteX4" fmla="*/ 90127 w 609431"/>
                  <a:gd name="connsiteY4" fmla="*/ 502043 h 608345"/>
                  <a:gd name="connsiteX5" fmla="*/ 95809 w 609431"/>
                  <a:gd name="connsiteY5" fmla="*/ 505067 h 608345"/>
                  <a:gd name="connsiteX6" fmla="*/ 103138 w 609431"/>
                  <a:gd name="connsiteY6" fmla="*/ 512440 h 608345"/>
                  <a:gd name="connsiteX7" fmla="*/ 106217 w 609431"/>
                  <a:gd name="connsiteY7" fmla="*/ 518063 h 608345"/>
                  <a:gd name="connsiteX8" fmla="*/ 119387 w 609431"/>
                  <a:gd name="connsiteY8" fmla="*/ 542888 h 608345"/>
                  <a:gd name="connsiteX9" fmla="*/ 127671 w 609431"/>
                  <a:gd name="connsiteY9" fmla="*/ 550686 h 608345"/>
                  <a:gd name="connsiteX10" fmla="*/ 148541 w 609431"/>
                  <a:gd name="connsiteY10" fmla="*/ 560234 h 608345"/>
                  <a:gd name="connsiteX11" fmla="*/ 170419 w 609431"/>
                  <a:gd name="connsiteY11" fmla="*/ 570259 h 608345"/>
                  <a:gd name="connsiteX12" fmla="*/ 161020 w 609431"/>
                  <a:gd name="connsiteY12" fmla="*/ 572699 h 608345"/>
                  <a:gd name="connsiteX13" fmla="*/ 149018 w 609431"/>
                  <a:gd name="connsiteY13" fmla="*/ 575723 h 608345"/>
                  <a:gd name="connsiteX14" fmla="*/ 137070 w 609431"/>
                  <a:gd name="connsiteY14" fmla="*/ 578746 h 608345"/>
                  <a:gd name="connsiteX15" fmla="*/ 21996 w 609431"/>
                  <a:gd name="connsiteY15" fmla="*/ 607762 h 608345"/>
                  <a:gd name="connsiteX16" fmla="*/ 17642 w 609431"/>
                  <a:gd name="connsiteY16" fmla="*/ 608345 h 608345"/>
                  <a:gd name="connsiteX17" fmla="*/ 543 w 609431"/>
                  <a:gd name="connsiteY17" fmla="*/ 586332 h 608345"/>
                  <a:gd name="connsiteX18" fmla="*/ 29590 w 609431"/>
                  <a:gd name="connsiteY18" fmla="*/ 471384 h 608345"/>
                  <a:gd name="connsiteX19" fmla="*/ 32617 w 609431"/>
                  <a:gd name="connsiteY19" fmla="*/ 459448 h 608345"/>
                  <a:gd name="connsiteX20" fmla="*/ 35484 w 609431"/>
                  <a:gd name="connsiteY20" fmla="*/ 447301 h 608345"/>
                  <a:gd name="connsiteX21" fmla="*/ 365057 w 609431"/>
                  <a:gd name="connsiteY21" fmla="*/ 111564 h 608345"/>
                  <a:gd name="connsiteX22" fmla="*/ 497561 w 609431"/>
                  <a:gd name="connsiteY22" fmla="*/ 243820 h 608345"/>
                  <a:gd name="connsiteX23" fmla="*/ 186561 w 609431"/>
                  <a:gd name="connsiteY23" fmla="*/ 554362 h 608345"/>
                  <a:gd name="connsiteX24" fmla="*/ 179392 w 609431"/>
                  <a:gd name="connsiteY24" fmla="*/ 551127 h 608345"/>
                  <a:gd name="connsiteX25" fmla="*/ 137755 w 609431"/>
                  <a:gd name="connsiteY25" fmla="*/ 531984 h 608345"/>
                  <a:gd name="connsiteX26" fmla="*/ 122194 w 609431"/>
                  <a:gd name="connsiteY26" fmla="*/ 502552 h 608345"/>
                  <a:gd name="connsiteX27" fmla="*/ 105997 w 609431"/>
                  <a:gd name="connsiteY27" fmla="*/ 486378 h 608345"/>
                  <a:gd name="connsiteX28" fmla="*/ 76522 w 609431"/>
                  <a:gd name="connsiteY28" fmla="*/ 470787 h 608345"/>
                  <a:gd name="connsiteX29" fmla="*/ 57350 w 609431"/>
                  <a:gd name="connsiteY29" fmla="*/ 429212 h 608345"/>
                  <a:gd name="connsiteX30" fmla="*/ 54057 w 609431"/>
                  <a:gd name="connsiteY30" fmla="*/ 422106 h 608345"/>
                  <a:gd name="connsiteX31" fmla="*/ 484174 w 609431"/>
                  <a:gd name="connsiteY31" fmla="*/ 0 h 608345"/>
                  <a:gd name="connsiteX32" fmla="*/ 496709 w 609431"/>
                  <a:gd name="connsiteY32" fmla="*/ 5143 h 608345"/>
                  <a:gd name="connsiteX33" fmla="*/ 604213 w 609431"/>
                  <a:gd name="connsiteY33" fmla="*/ 112468 h 608345"/>
                  <a:gd name="connsiteX34" fmla="*/ 604213 w 609431"/>
                  <a:gd name="connsiteY34" fmla="*/ 137497 h 608345"/>
                  <a:gd name="connsiteX35" fmla="*/ 512643 w 609431"/>
                  <a:gd name="connsiteY35" fmla="*/ 228914 h 608345"/>
                  <a:gd name="connsiteX36" fmla="*/ 380069 w 609431"/>
                  <a:gd name="connsiteY36" fmla="*/ 96560 h 608345"/>
                  <a:gd name="connsiteX37" fmla="*/ 471639 w 609431"/>
                  <a:gd name="connsiteY37" fmla="*/ 5143 h 608345"/>
                  <a:gd name="connsiteX38" fmla="*/ 484174 w 609431"/>
                  <a:gd name="connsiteY38" fmla="*/ 0 h 6083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9431" h="608345">
                    <a:moveTo>
                      <a:pt x="37874" y="437859"/>
                    </a:moveTo>
                    <a:lnTo>
                      <a:pt x="47910" y="459714"/>
                    </a:lnTo>
                    <a:lnTo>
                      <a:pt x="57469" y="480613"/>
                    </a:lnTo>
                    <a:cubicBezTo>
                      <a:pt x="59115" y="484114"/>
                      <a:pt x="61823" y="487032"/>
                      <a:pt x="65275" y="488888"/>
                    </a:cubicBezTo>
                    <a:lnTo>
                      <a:pt x="90127" y="502043"/>
                    </a:lnTo>
                    <a:lnTo>
                      <a:pt x="95809" y="505067"/>
                    </a:lnTo>
                    <a:cubicBezTo>
                      <a:pt x="98889" y="506711"/>
                      <a:pt x="101544" y="509311"/>
                      <a:pt x="103138" y="512440"/>
                    </a:cubicBezTo>
                    <a:lnTo>
                      <a:pt x="106217" y="518063"/>
                    </a:lnTo>
                    <a:lnTo>
                      <a:pt x="119387" y="542888"/>
                    </a:lnTo>
                    <a:cubicBezTo>
                      <a:pt x="121193" y="546283"/>
                      <a:pt x="124113" y="549041"/>
                      <a:pt x="127671" y="550686"/>
                    </a:cubicBezTo>
                    <a:lnTo>
                      <a:pt x="148541" y="560234"/>
                    </a:lnTo>
                    <a:lnTo>
                      <a:pt x="170419" y="570259"/>
                    </a:lnTo>
                    <a:lnTo>
                      <a:pt x="161020" y="572699"/>
                    </a:lnTo>
                    <a:lnTo>
                      <a:pt x="149018" y="575723"/>
                    </a:lnTo>
                    <a:lnTo>
                      <a:pt x="137070" y="578746"/>
                    </a:lnTo>
                    <a:lnTo>
                      <a:pt x="21996" y="607762"/>
                    </a:lnTo>
                    <a:cubicBezTo>
                      <a:pt x="20509" y="608133"/>
                      <a:pt x="19022" y="608345"/>
                      <a:pt x="17642" y="608345"/>
                    </a:cubicBezTo>
                    <a:cubicBezTo>
                      <a:pt x="6596" y="608345"/>
                      <a:pt x="-2325" y="597789"/>
                      <a:pt x="543" y="586332"/>
                    </a:cubicBezTo>
                    <a:lnTo>
                      <a:pt x="29590" y="471384"/>
                    </a:lnTo>
                    <a:lnTo>
                      <a:pt x="32617" y="459448"/>
                    </a:lnTo>
                    <a:lnTo>
                      <a:pt x="35484" y="447301"/>
                    </a:lnTo>
                    <a:close/>
                    <a:moveTo>
                      <a:pt x="365057" y="111564"/>
                    </a:moveTo>
                    <a:lnTo>
                      <a:pt x="497561" y="243820"/>
                    </a:lnTo>
                    <a:lnTo>
                      <a:pt x="186561" y="554362"/>
                    </a:lnTo>
                    <a:lnTo>
                      <a:pt x="179392" y="551127"/>
                    </a:lnTo>
                    <a:lnTo>
                      <a:pt x="137755" y="531984"/>
                    </a:lnTo>
                    <a:lnTo>
                      <a:pt x="122194" y="502552"/>
                    </a:lnTo>
                    <a:cubicBezTo>
                      <a:pt x="118530" y="495605"/>
                      <a:pt x="112901" y="490037"/>
                      <a:pt x="105997" y="486378"/>
                    </a:cubicBezTo>
                    <a:lnTo>
                      <a:pt x="76522" y="470787"/>
                    </a:lnTo>
                    <a:lnTo>
                      <a:pt x="57350" y="429212"/>
                    </a:lnTo>
                    <a:lnTo>
                      <a:pt x="54057" y="422106"/>
                    </a:lnTo>
                    <a:close/>
                    <a:moveTo>
                      <a:pt x="484174" y="0"/>
                    </a:moveTo>
                    <a:cubicBezTo>
                      <a:pt x="488689" y="0"/>
                      <a:pt x="493256" y="1697"/>
                      <a:pt x="496709" y="5143"/>
                    </a:cubicBezTo>
                    <a:lnTo>
                      <a:pt x="604213" y="112468"/>
                    </a:lnTo>
                    <a:cubicBezTo>
                      <a:pt x="611171" y="119415"/>
                      <a:pt x="611171" y="130550"/>
                      <a:pt x="604213" y="137497"/>
                    </a:cubicBezTo>
                    <a:lnTo>
                      <a:pt x="512643" y="228914"/>
                    </a:lnTo>
                    <a:lnTo>
                      <a:pt x="380069" y="96560"/>
                    </a:lnTo>
                    <a:lnTo>
                      <a:pt x="471639" y="5143"/>
                    </a:lnTo>
                    <a:cubicBezTo>
                      <a:pt x="475091" y="1697"/>
                      <a:pt x="479659" y="0"/>
                      <a:pt x="484174" y="0"/>
                    </a:cubicBezTo>
                    <a:close/>
                  </a:path>
                </a:pathLst>
              </a:custGeom>
              <a:solidFill>
                <a:srgbClr val="F98F92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" name="任意多边形 2"/>
              <p:cNvSpPr/>
              <p:nvPr/>
            </p:nvSpPr>
            <p:spPr>
              <a:xfrm>
                <a:off x="1071" y="938"/>
                <a:ext cx="1921" cy="331"/>
              </a:xfrm>
              <a:custGeom>
                <a:gdLst>
                  <a:gd name="connsiteX0" fmla="*/ 0 w 5613400"/>
                  <a:gd name="connsiteY0" fmla="*/ 114821 h 140512"/>
                  <a:gd name="connsiteX1" fmla="*/ 660400 w 5613400"/>
                  <a:gd name="connsiteY1" fmla="*/ 521 h 140512"/>
                  <a:gd name="connsiteX2" fmla="*/ 1536700 w 5613400"/>
                  <a:gd name="connsiteY2" fmla="*/ 89421 h 140512"/>
                  <a:gd name="connsiteX3" fmla="*/ 2438400 w 5613400"/>
                  <a:gd name="connsiteY3" fmla="*/ 521 h 140512"/>
                  <a:gd name="connsiteX4" fmla="*/ 3441700 w 5613400"/>
                  <a:gd name="connsiteY4" fmla="*/ 140221 h 140512"/>
                  <a:gd name="connsiteX5" fmla="*/ 4432300 w 5613400"/>
                  <a:gd name="connsiteY5" fmla="*/ 38621 h 140512"/>
                  <a:gd name="connsiteX6" fmla="*/ 4940300 w 5613400"/>
                  <a:gd name="connsiteY6" fmla="*/ 89421 h 140512"/>
                  <a:gd name="connsiteX7" fmla="*/ 5613400 w 5613400"/>
                  <a:gd name="connsiteY7" fmla="*/ 521 h 14051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13400" h="140512">
                    <a:moveTo>
                      <a:pt x="0" y="114821"/>
                    </a:moveTo>
                    <a:cubicBezTo>
                      <a:pt x="202141" y="59787"/>
                      <a:pt x="404283" y="4754"/>
                      <a:pt x="660400" y="521"/>
                    </a:cubicBezTo>
                    <a:cubicBezTo>
                      <a:pt x="916517" y="-3712"/>
                      <a:pt x="1240367" y="89421"/>
                      <a:pt x="1536700" y="89421"/>
                    </a:cubicBezTo>
                    <a:cubicBezTo>
                      <a:pt x="1833033" y="89421"/>
                      <a:pt x="2120900" y="-7946"/>
                      <a:pt x="2438400" y="521"/>
                    </a:cubicBezTo>
                    <a:cubicBezTo>
                      <a:pt x="2755900" y="8988"/>
                      <a:pt x="3109383" y="133871"/>
                      <a:pt x="3441700" y="140221"/>
                    </a:cubicBezTo>
                    <a:cubicBezTo>
                      <a:pt x="3774017" y="146571"/>
                      <a:pt x="4182534" y="47088"/>
                      <a:pt x="4432300" y="38621"/>
                    </a:cubicBezTo>
                    <a:cubicBezTo>
                      <a:pt x="4682066" y="30154"/>
                      <a:pt x="4743450" y="95771"/>
                      <a:pt x="4940300" y="89421"/>
                    </a:cubicBezTo>
                    <a:cubicBezTo>
                      <a:pt x="5137150" y="83071"/>
                      <a:pt x="5375275" y="41796"/>
                      <a:pt x="5613400" y="521"/>
                    </a:cubicBezTo>
                  </a:path>
                </a:pathLst>
              </a:custGeom>
              <a:noFill/>
              <a:ln w="28575">
                <a:solidFill>
                  <a:srgbClr val="F98F9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" name="TextBox 76"/>
              <p:cNvSpPr txBox="1"/>
              <p:nvPr/>
            </p:nvSpPr>
            <p:spPr>
              <a:xfrm>
                <a:off x="926" y="115"/>
                <a:ext cx="1774" cy="82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dist">
                  <a:buFont typeface="Arial" panose="020b0604020202020204" pitchFamily="34" charset="0"/>
                  <a:buNone/>
                </a:pPr>
                <a:r>
                  <a:rPr lang="ja-JP" altLang="zh-CN" sz="2800" b="1">
                    <a:solidFill>
                      <a:srgbClr val="EF8C95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解説</a:t>
                </a:r>
                <a:endParaRPr lang="ja-JP" altLang="zh-CN" sz="2800" b="1">
                  <a:solidFill>
                    <a:srgbClr val="EF8C9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10" name="TextBox 6"/>
          <p:cNvSpPr txBox="1"/>
          <p:nvPr/>
        </p:nvSpPr>
        <p:spPr bwMode="auto">
          <a:xfrm>
            <a:off x="4280297" y="990841"/>
            <a:ext cx="3357399" cy="621030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algn="ctr" eaLnBrk="1" hangingPunct="1"/>
            <a:r>
              <a:rPr lang="ja-JP" altLang="en-US" sz="3600" b="1">
                <a:latin typeface="宋体" panose="02010600030101010101" pitchFamily="2" charset="-122"/>
                <a:sym typeface="Arial"/>
              </a:rPr>
              <a:t>よく～てくれる</a:t>
            </a:r>
            <a:endParaRPr lang="ja-JP" altLang="en-US" sz="3600" b="1"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1016000" y="1892935"/>
            <a:ext cx="10307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None/>
            </a:pPr>
            <a:r>
              <a:rPr lang="en-US" altLang="zh-CN" sz="2000">
                <a:latin typeface="+mn-ea"/>
              </a:rPr>
              <a:t>【</a:t>
            </a:r>
            <a:r>
              <a:rPr lang="zh-CN" altLang="en-US" sz="2000">
                <a:latin typeface="+mn-ea"/>
                <a:ea typeface="+mn-ea"/>
              </a:rPr>
              <a:t>意义</a:t>
            </a:r>
            <a:r>
              <a:rPr lang="en-US" altLang="zh-CN" sz="2000">
                <a:latin typeface="+mn-ea"/>
              </a:rPr>
              <a:t>】</a:t>
            </a:r>
            <a:r>
              <a:rPr lang="zh-CN" altLang="en-US" sz="2000">
                <a:latin typeface="+mn-ea"/>
              </a:rPr>
              <a:t>表示别人为自己做了某事。加上“</a:t>
            </a:r>
            <a:r>
              <a:rPr lang="ja-JP" altLang="en-US" sz="2000">
                <a:latin typeface="+mn-ea"/>
              </a:rPr>
              <a:t>よく</a:t>
            </a:r>
            <a:r>
              <a:rPr lang="zh-CN" altLang="en-US" sz="2000">
                <a:latin typeface="+mn-ea"/>
              </a:rPr>
              <a:t>”能更加</a:t>
            </a:r>
            <a:r>
              <a:rPr lang="zh-CN" altLang="en-US" sz="2000">
                <a:latin typeface="宋体" panose="02010600030101010101" pitchFamily="2" charset="-122"/>
              </a:rPr>
              <a:t>清楚表明感谢的心情。</a:t>
            </a:r>
            <a:endParaRPr lang="zh-CN" altLang="en-US" sz="2000">
              <a:latin typeface="宋体" panose="02010600030101010101" pitchFamily="2" charset="-122"/>
            </a:endParaRPr>
          </a:p>
          <a:p>
            <a:pPr marL="514350" indent="-514350">
              <a:buNone/>
            </a:pPr>
            <a:r>
              <a:rPr lang="en-US" altLang="zh-CN" sz="2000">
                <a:latin typeface="宋体" panose="02010600030101010101" pitchFamily="2" charset="-122"/>
              </a:rPr>
              <a:t>	    </a:t>
            </a:r>
            <a:r>
              <a:rPr lang="zh-CN" altLang="en-US" sz="2000">
                <a:latin typeface="宋体" panose="02010600030101010101" pitchFamily="2" charset="-122"/>
              </a:rPr>
              <a:t>普通版：“</a:t>
            </a:r>
            <a:r>
              <a:rPr lang="ja-JP" altLang="en-US" sz="2000">
                <a:latin typeface="宋体" panose="02010600030101010101" pitchFamily="2" charset="-122"/>
              </a:rPr>
              <a:t>よく∼てくれた</a:t>
            </a:r>
            <a:r>
              <a:rPr lang="zh-CN" altLang="en-US" sz="2000">
                <a:latin typeface="宋体" panose="02010600030101010101" pitchFamily="2" charset="-122"/>
              </a:rPr>
              <a:t>”，礼貌版：“</a:t>
            </a:r>
            <a:r>
              <a:rPr lang="ja-JP" altLang="en-US" sz="2000">
                <a:latin typeface="宋体" panose="02010600030101010101" pitchFamily="2" charset="-122"/>
              </a:rPr>
              <a:t>よく∼てくださいました</a:t>
            </a:r>
            <a:r>
              <a:rPr lang="zh-CN" altLang="en-US" sz="2000">
                <a:latin typeface="宋体" panose="02010600030101010101" pitchFamily="2" charset="-122"/>
              </a:rPr>
              <a:t>”</a:t>
            </a:r>
            <a:endParaRPr lang="en-US" altLang="zh-CN" sz="1600">
              <a:latin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34845" y="3653790"/>
            <a:ext cx="74891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皆さんは</a:t>
            </a:r>
            <a:r>
              <a:rPr lang="zh-CN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よくしてくれて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すごく楽しい一日を過ごした</a:t>
            </a:r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ja-JP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ja-JP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大家能这样为我做</a:t>
            </a:r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ja-JP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真是度过了开心的一天</a:t>
            </a:r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34845" y="4647565"/>
            <a:ext cx="77933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今回のイベント</a:t>
            </a:r>
            <a:r>
              <a:rPr lang="zh-CN" altLang="ja-JP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よく参加してくれて</a:t>
            </a:r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，ありがとうございました。</a:t>
            </a:r>
            <a:endParaRPr lang="zh-CN" altLang="ja-JP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大家能特意参加这次活动，真是十分感谢。</a:t>
            </a:r>
            <a:endParaRPr lang="zh-CN" altLang="en-US"/>
          </a:p>
        </p:txBody>
      </p:sp>
      <p:pic>
        <p:nvPicPr>
          <p:cNvPr id="14" name="图片 1" descr="OIP (7)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1493" y="2619375"/>
            <a:ext cx="3605212" cy="3606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1934845" y="2913380"/>
            <a:ext cx="28759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①表示感谢的心情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~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感谢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~</a:t>
            </a:r>
            <a:endParaRPr lang="en-US" altLang="zh-CN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2793508" y="3236158"/>
            <a:ext cx="6870641" cy="773144"/>
            <a:chOff x="3400023" y="2024578"/>
            <a:chExt cx="5643010" cy="635000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8408033" y="2025278"/>
              <a:ext cx="319087" cy="633600"/>
            </a:xfrm>
            <a:prstGeom prst="rect">
              <a:avLst/>
            </a:prstGeom>
            <a:solidFill>
              <a:srgbClr val="DEAB81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>
              <a:off x="3400023" y="2126178"/>
              <a:ext cx="5302650" cy="4318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2800" b="1">
                  <a:solidFill>
                    <a:srgbClr val="70B59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会话与语法</a:t>
              </a:r>
              <a:endParaRPr lang="en-US" altLang="zh-CN" sz="2800" b="1">
                <a:solidFill>
                  <a:schemeClr val="accent4"/>
                </a:solidFill>
                <a:effectLst/>
                <a:sym typeface="Arial" panose="020b0604020202020204" pitchFamily="34" charset="0"/>
              </a:endParaRPr>
            </a:p>
          </p:txBody>
        </p:sp>
        <p:sp>
          <p:nvSpPr>
            <p:cNvPr id="10" name="燕尾形 9"/>
            <p:cNvSpPr/>
            <p:nvPr>
              <p:custDataLst>
                <p:tags r:id="rId5"/>
              </p:custDataLst>
            </p:nvPr>
          </p:nvSpPr>
          <p:spPr>
            <a:xfrm>
              <a:off x="8408033" y="2024578"/>
              <a:ext cx="635000" cy="635000"/>
            </a:xfrm>
            <a:prstGeom prst="chevron">
              <a:avLst>
                <a:gd name="adj" fmla="val 45500"/>
              </a:avLst>
            </a:prstGeom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lstStyle/>
            <a:p>
              <a:pPr algn="r"/>
              <a:endParaRPr lang="zh-CN" altLang="en-US" sz="240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5086350" y="1117600"/>
            <a:ext cx="2018665" cy="70675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b="1">
                <a:solidFill>
                  <a:srgbClr val="70B59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目 录</a:t>
            </a:r>
            <a:endParaRPr lang="zh-CN" altLang="en-US" sz="4000" b="1">
              <a:solidFill>
                <a:srgbClr val="70B59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2492567" y="2103507"/>
            <a:ext cx="6589716" cy="773144"/>
            <a:chOff x="3152332" y="3085545"/>
            <a:chExt cx="5412280" cy="635000"/>
          </a:xfrm>
        </p:grpSpPr>
        <p:sp>
          <p:nvSpPr>
            <p:cNvPr id="12" name="矩形 11"/>
            <p:cNvSpPr/>
            <p:nvPr>
              <p:custDataLst>
                <p:tags r:id="rId7"/>
              </p:custDataLst>
            </p:nvPr>
          </p:nvSpPr>
          <p:spPr>
            <a:xfrm flipH="1">
              <a:off x="3468245" y="3086245"/>
              <a:ext cx="319087" cy="633600"/>
            </a:xfrm>
            <a:prstGeom prst="rect">
              <a:avLst/>
            </a:prstGeom>
            <a:solidFill>
              <a:srgbClr val="869ACD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8"/>
              </p:custDataLst>
            </p:nvPr>
          </p:nvSpPr>
          <p:spPr>
            <a:xfrm flipH="1">
              <a:off x="3399336" y="3187667"/>
              <a:ext cx="5165276" cy="4318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2800" b="1">
                  <a:solidFill>
                    <a:srgbClr val="70B59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词汇与表达</a:t>
              </a:r>
              <a:endParaRPr lang="zh-CN" altLang="en-US" sz="2800" b="1">
                <a:solidFill>
                  <a:srgbClr val="70B59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燕尾形 16"/>
            <p:cNvSpPr/>
            <p:nvPr>
              <p:custDataLst>
                <p:tags r:id="rId9"/>
              </p:custDataLst>
            </p:nvPr>
          </p:nvSpPr>
          <p:spPr>
            <a:xfrm flipH="1">
              <a:off x="3152332" y="3085545"/>
              <a:ext cx="635000" cy="635000"/>
            </a:xfrm>
            <a:prstGeom prst="chevron">
              <a:avLst>
                <a:gd name="adj" fmla="val 45500"/>
              </a:avLst>
            </a:prstGeom>
            <a:solidFill>
              <a:srgbClr val="869ACD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组合 1"/>
          <p:cNvGrpSpPr/>
          <p:nvPr/>
        </p:nvGrpSpPr>
        <p:grpSpPr>
          <a:xfrm>
            <a:off x="636905" y="889000"/>
            <a:ext cx="2785110" cy="834390"/>
            <a:chOff x="1003" y="1400"/>
            <a:chExt cx="4386" cy="1314"/>
          </a:xfrm>
        </p:grpSpPr>
        <p:grpSp>
          <p:nvGrpSpPr>
            <p:cNvPr id="3" name="组合 2"/>
            <p:cNvGrpSpPr/>
            <p:nvPr/>
          </p:nvGrpSpPr>
          <p:grpSpPr>
            <a:xfrm>
              <a:off x="4061" y="1400"/>
              <a:ext cx="1328" cy="1314"/>
              <a:chOff x="3458" y="1399"/>
              <a:chExt cx="1328" cy="1314"/>
            </a:xfrm>
          </p:grpSpPr>
          <p:sp>
            <p:nvSpPr>
              <p:cNvPr id="8" name="ïṧḷïḓê-Oval 50"/>
              <p:cNvSpPr/>
              <p:nvPr/>
            </p:nvSpPr>
            <p:spPr>
              <a:xfrm>
                <a:off x="3458" y="1399"/>
                <a:ext cx="1329" cy="1314"/>
              </a:xfrm>
              <a:prstGeom prst="ellipse">
                <a:avLst/>
              </a:prstGeom>
              <a:solidFill>
                <a:srgbClr val="F96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" name="ïṧḷïḓê-Freeform: Shape 67"/>
              <p:cNvSpPr/>
              <p:nvPr/>
            </p:nvSpPr>
            <p:spPr bwMode="auto">
              <a:xfrm>
                <a:off x="3812" y="1675"/>
                <a:ext cx="621" cy="762"/>
              </a:xfrm>
              <a:custGeom>
                <a:cxnLst>
                  <a:cxn ang="0">
                    <a:pos x="19" y="108"/>
                  </a:cxn>
                  <a:cxn ang="0">
                    <a:pos x="17" y="104"/>
                  </a:cxn>
                  <a:cxn ang="0">
                    <a:pos x="58" y="102"/>
                  </a:cxn>
                  <a:cxn ang="0">
                    <a:pos x="60" y="106"/>
                  </a:cxn>
                  <a:cxn ang="0">
                    <a:pos x="62" y="90"/>
                  </a:cxn>
                  <a:cxn ang="0">
                    <a:pos x="17" y="87"/>
                  </a:cxn>
                  <a:cxn ang="0">
                    <a:pos x="19" y="83"/>
                  </a:cxn>
                  <a:cxn ang="0">
                    <a:pos x="65" y="85"/>
                  </a:cxn>
                  <a:cxn ang="0">
                    <a:pos x="62" y="90"/>
                  </a:cxn>
                  <a:cxn ang="0">
                    <a:pos x="19" y="54"/>
                  </a:cxn>
                  <a:cxn ang="0">
                    <a:pos x="17" y="50"/>
                  </a:cxn>
                  <a:cxn ang="0">
                    <a:pos x="73" y="48"/>
                  </a:cxn>
                  <a:cxn ang="0">
                    <a:pos x="75" y="52"/>
                  </a:cxn>
                  <a:cxn ang="0">
                    <a:pos x="73" y="73"/>
                  </a:cxn>
                  <a:cxn ang="0">
                    <a:pos x="17" y="71"/>
                  </a:cxn>
                  <a:cxn ang="0">
                    <a:pos x="19" y="67"/>
                  </a:cxn>
                  <a:cxn ang="0">
                    <a:pos x="75" y="69"/>
                  </a:cxn>
                  <a:cxn ang="0">
                    <a:pos x="73" y="73"/>
                  </a:cxn>
                  <a:cxn ang="0">
                    <a:pos x="93" y="132"/>
                  </a:cxn>
                  <a:cxn ang="0">
                    <a:pos x="87" y="132"/>
                  </a:cxn>
                  <a:cxn ang="0">
                    <a:pos x="76" y="118"/>
                  </a:cxn>
                  <a:cxn ang="0">
                    <a:pos x="89" y="123"/>
                  </a:cxn>
                  <a:cxn ang="0">
                    <a:pos x="109" y="107"/>
                  </a:cxn>
                  <a:cxn ang="0">
                    <a:pos x="92" y="92"/>
                  </a:cxn>
                  <a:cxn ang="0">
                    <a:pos x="92" y="146"/>
                  </a:cxn>
                  <a:cxn ang="0">
                    <a:pos x="92" y="92"/>
                  </a:cxn>
                  <a:cxn ang="0">
                    <a:pos x="8" y="131"/>
                  </a:cxn>
                  <a:cxn ang="0">
                    <a:pos x="0" y="23"/>
                  </a:cxn>
                  <a:cxn ang="0">
                    <a:pos x="23" y="15"/>
                  </a:cxn>
                  <a:cxn ang="0">
                    <a:pos x="33" y="27"/>
                  </a:cxn>
                  <a:cxn ang="0">
                    <a:pos x="71" y="17"/>
                  </a:cxn>
                  <a:cxn ang="0">
                    <a:pos x="83" y="15"/>
                  </a:cxn>
                  <a:cxn ang="0">
                    <a:pos x="94" y="86"/>
                  </a:cxn>
                  <a:cxn ang="0">
                    <a:pos x="83" y="87"/>
                  </a:cxn>
                  <a:cxn ang="0">
                    <a:pos x="11" y="38"/>
                  </a:cxn>
                  <a:cxn ang="0">
                    <a:pos x="58" y="121"/>
                  </a:cxn>
                  <a:cxn ang="0">
                    <a:pos x="47" y="11"/>
                  </a:cxn>
                  <a:cxn ang="0">
                    <a:pos x="47" y="4"/>
                  </a:cxn>
                  <a:cxn ang="0">
                    <a:pos x="47" y="11"/>
                  </a:cxn>
                  <a:cxn ang="0">
                    <a:pos x="57" y="11"/>
                  </a:cxn>
                  <a:cxn ang="0">
                    <a:pos x="54" y="7"/>
                  </a:cxn>
                  <a:cxn ang="0">
                    <a:pos x="47" y="0"/>
                  </a:cxn>
                  <a:cxn ang="0">
                    <a:pos x="40" y="7"/>
                  </a:cxn>
                  <a:cxn ang="0">
                    <a:pos x="33" y="11"/>
                  </a:cxn>
                  <a:cxn ang="0">
                    <a:pos x="27" y="17"/>
                  </a:cxn>
                  <a:cxn ang="0">
                    <a:pos x="60" y="23"/>
                  </a:cxn>
                  <a:cxn ang="0">
                    <a:pos x="67" y="17"/>
                  </a:cxn>
                </a:cxnLst>
                <a:rect l="0" t="0" r="r" b="b"/>
                <a:pathLst>
                  <a:path w="119" h="146">
                    <a:moveTo>
                      <a:pt x="58" y="108"/>
                    </a:moveTo>
                    <a:cubicBezTo>
                      <a:pt x="19" y="108"/>
                      <a:pt x="19" y="108"/>
                      <a:pt x="19" y="108"/>
                    </a:cubicBezTo>
                    <a:cubicBezTo>
                      <a:pt x="18" y="108"/>
                      <a:pt x="17" y="107"/>
                      <a:pt x="17" y="106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9" y="102"/>
                      <a:pt x="60" y="103"/>
                      <a:pt x="60" y="104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7"/>
                      <a:pt x="59" y="108"/>
                      <a:pt x="58" y="108"/>
                    </a:cubicBezTo>
                    <a:moveTo>
                      <a:pt x="62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8" y="90"/>
                      <a:pt x="17" y="89"/>
                      <a:pt x="17" y="87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4" y="83"/>
                      <a:pt x="65" y="84"/>
                      <a:pt x="65" y="85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5" y="89"/>
                      <a:pt x="64" y="90"/>
                      <a:pt x="62" y="90"/>
                    </a:cubicBezTo>
                    <a:moveTo>
                      <a:pt x="73" y="54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8" y="54"/>
                      <a:pt x="17" y="53"/>
                      <a:pt x="17" y="52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49"/>
                      <a:pt x="18" y="48"/>
                      <a:pt x="19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4" y="48"/>
                      <a:pt x="75" y="49"/>
                      <a:pt x="75" y="50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3"/>
                      <a:pt x="74" y="54"/>
                      <a:pt x="73" y="54"/>
                    </a:cubicBezTo>
                    <a:moveTo>
                      <a:pt x="73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8" y="73"/>
                      <a:pt x="17" y="72"/>
                      <a:pt x="17" y="71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8"/>
                      <a:pt x="18" y="67"/>
                      <a:pt x="19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5" y="68"/>
                      <a:pt x="75" y="69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2"/>
                      <a:pt x="74" y="73"/>
                      <a:pt x="73" y="73"/>
                    </a:cubicBezTo>
                    <a:moveTo>
                      <a:pt x="109" y="113"/>
                    </a:moveTo>
                    <a:cubicBezTo>
                      <a:pt x="93" y="132"/>
                      <a:pt x="93" y="132"/>
                      <a:pt x="93" y="132"/>
                    </a:cubicBezTo>
                    <a:cubicBezTo>
                      <a:pt x="92" y="133"/>
                      <a:pt x="91" y="133"/>
                      <a:pt x="89" y="133"/>
                    </a:cubicBezTo>
                    <a:cubicBezTo>
                      <a:pt x="89" y="133"/>
                      <a:pt x="88" y="133"/>
                      <a:pt x="87" y="132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4" y="120"/>
                      <a:pt x="76" y="118"/>
                    </a:cubicBezTo>
                    <a:cubicBezTo>
                      <a:pt x="77" y="116"/>
                      <a:pt x="80" y="116"/>
                      <a:pt x="82" y="118"/>
                    </a:cubicBezTo>
                    <a:cubicBezTo>
                      <a:pt x="89" y="123"/>
                      <a:pt x="89" y="123"/>
                      <a:pt x="89" y="123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5" y="106"/>
                      <a:pt x="107" y="106"/>
                      <a:pt x="109" y="107"/>
                    </a:cubicBezTo>
                    <a:cubicBezTo>
                      <a:pt x="111" y="109"/>
                      <a:pt x="111" y="111"/>
                      <a:pt x="109" y="113"/>
                    </a:cubicBezTo>
                    <a:moveTo>
                      <a:pt x="92" y="92"/>
                    </a:moveTo>
                    <a:cubicBezTo>
                      <a:pt x="77" y="92"/>
                      <a:pt x="65" y="104"/>
                      <a:pt x="65" y="119"/>
                    </a:cubicBezTo>
                    <a:cubicBezTo>
                      <a:pt x="65" y="134"/>
                      <a:pt x="77" y="146"/>
                      <a:pt x="92" y="146"/>
                    </a:cubicBezTo>
                    <a:cubicBezTo>
                      <a:pt x="106" y="146"/>
                      <a:pt x="119" y="134"/>
                      <a:pt x="119" y="119"/>
                    </a:cubicBezTo>
                    <a:cubicBezTo>
                      <a:pt x="119" y="104"/>
                      <a:pt x="106" y="92"/>
                      <a:pt x="92" y="92"/>
                    </a:cubicBezTo>
                    <a:moveTo>
                      <a:pt x="61" y="131"/>
                    </a:moveTo>
                    <a:cubicBezTo>
                      <a:pt x="8" y="131"/>
                      <a:pt x="8" y="131"/>
                      <a:pt x="8" y="131"/>
                    </a:cubicBezTo>
                    <a:cubicBezTo>
                      <a:pt x="4" y="131"/>
                      <a:pt x="0" y="127"/>
                      <a:pt x="0" y="1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8"/>
                      <a:pt x="4" y="15"/>
                      <a:pt x="6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6"/>
                      <a:pt x="23" y="17"/>
                    </a:cubicBezTo>
                    <a:cubicBezTo>
                      <a:pt x="23" y="23"/>
                      <a:pt x="28" y="27"/>
                      <a:pt x="33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27"/>
                      <a:pt x="71" y="23"/>
                      <a:pt x="71" y="17"/>
                    </a:cubicBezTo>
                    <a:cubicBezTo>
                      <a:pt x="71" y="16"/>
                      <a:pt x="71" y="15"/>
                      <a:pt x="71" y="15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90" y="15"/>
                      <a:pt x="94" y="18"/>
                      <a:pt x="94" y="23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2" y="85"/>
                      <a:pt x="92" y="85"/>
                    </a:cubicBezTo>
                    <a:cubicBezTo>
                      <a:pt x="89" y="85"/>
                      <a:pt x="86" y="86"/>
                      <a:pt x="83" y="87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58" y="121"/>
                      <a:pt x="58" y="121"/>
                      <a:pt x="58" y="121"/>
                    </a:cubicBezTo>
                    <a:cubicBezTo>
                      <a:pt x="59" y="124"/>
                      <a:pt x="59" y="128"/>
                      <a:pt x="61" y="131"/>
                    </a:cubicBezTo>
                    <a:moveTo>
                      <a:pt x="47" y="11"/>
                    </a:moveTo>
                    <a:cubicBezTo>
                      <a:pt x="45" y="11"/>
                      <a:pt x="44" y="9"/>
                      <a:pt x="44" y="7"/>
                    </a:cubicBezTo>
                    <a:cubicBezTo>
                      <a:pt x="44" y="6"/>
                      <a:pt x="45" y="4"/>
                      <a:pt x="47" y="4"/>
                    </a:cubicBezTo>
                    <a:cubicBezTo>
                      <a:pt x="49" y="4"/>
                      <a:pt x="50" y="6"/>
                      <a:pt x="50" y="7"/>
                    </a:cubicBezTo>
                    <a:cubicBezTo>
                      <a:pt x="50" y="9"/>
                      <a:pt x="49" y="11"/>
                      <a:pt x="47" y="11"/>
                    </a:cubicBezTo>
                    <a:moveTo>
                      <a:pt x="60" y="11"/>
                    </a:move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4" y="9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40" y="3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9"/>
                      <a:pt x="38" y="11"/>
                      <a:pt x="37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11"/>
                      <a:pt x="27" y="13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20"/>
                      <a:pt x="30" y="23"/>
                      <a:pt x="33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4" y="23"/>
                      <a:pt x="67" y="20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3"/>
                      <a:pt x="64" y="11"/>
                      <a:pt x="60" y="11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003" y="1560"/>
              <a:ext cx="2662" cy="1153"/>
              <a:chOff x="329" y="115"/>
              <a:chExt cx="2662" cy="1153"/>
            </a:xfrm>
          </p:grpSpPr>
          <p:sp>
            <p:nvSpPr>
              <p:cNvPr id="5" name="pencil_66090"/>
              <p:cNvSpPr>
                <a:spLocks noChangeAspect="1"/>
              </p:cNvSpPr>
              <p:nvPr/>
            </p:nvSpPr>
            <p:spPr bwMode="auto">
              <a:xfrm flipH="1">
                <a:off x="329" y="528"/>
                <a:ext cx="742" cy="741"/>
              </a:xfrm>
              <a:custGeom>
                <a:gdLst>
                  <a:gd name="connsiteX0" fmla="*/ 37874 w 609431"/>
                  <a:gd name="connsiteY0" fmla="*/ 437859 h 608345"/>
                  <a:gd name="connsiteX1" fmla="*/ 47910 w 609431"/>
                  <a:gd name="connsiteY1" fmla="*/ 459714 h 608345"/>
                  <a:gd name="connsiteX2" fmla="*/ 57469 w 609431"/>
                  <a:gd name="connsiteY2" fmla="*/ 480613 h 608345"/>
                  <a:gd name="connsiteX3" fmla="*/ 65275 w 609431"/>
                  <a:gd name="connsiteY3" fmla="*/ 488888 h 608345"/>
                  <a:gd name="connsiteX4" fmla="*/ 90127 w 609431"/>
                  <a:gd name="connsiteY4" fmla="*/ 502043 h 608345"/>
                  <a:gd name="connsiteX5" fmla="*/ 95809 w 609431"/>
                  <a:gd name="connsiteY5" fmla="*/ 505067 h 608345"/>
                  <a:gd name="connsiteX6" fmla="*/ 103138 w 609431"/>
                  <a:gd name="connsiteY6" fmla="*/ 512440 h 608345"/>
                  <a:gd name="connsiteX7" fmla="*/ 106217 w 609431"/>
                  <a:gd name="connsiteY7" fmla="*/ 518063 h 608345"/>
                  <a:gd name="connsiteX8" fmla="*/ 119387 w 609431"/>
                  <a:gd name="connsiteY8" fmla="*/ 542888 h 608345"/>
                  <a:gd name="connsiteX9" fmla="*/ 127671 w 609431"/>
                  <a:gd name="connsiteY9" fmla="*/ 550686 h 608345"/>
                  <a:gd name="connsiteX10" fmla="*/ 148541 w 609431"/>
                  <a:gd name="connsiteY10" fmla="*/ 560234 h 608345"/>
                  <a:gd name="connsiteX11" fmla="*/ 170419 w 609431"/>
                  <a:gd name="connsiteY11" fmla="*/ 570259 h 608345"/>
                  <a:gd name="connsiteX12" fmla="*/ 161020 w 609431"/>
                  <a:gd name="connsiteY12" fmla="*/ 572699 h 608345"/>
                  <a:gd name="connsiteX13" fmla="*/ 149018 w 609431"/>
                  <a:gd name="connsiteY13" fmla="*/ 575723 h 608345"/>
                  <a:gd name="connsiteX14" fmla="*/ 137070 w 609431"/>
                  <a:gd name="connsiteY14" fmla="*/ 578746 h 608345"/>
                  <a:gd name="connsiteX15" fmla="*/ 21996 w 609431"/>
                  <a:gd name="connsiteY15" fmla="*/ 607762 h 608345"/>
                  <a:gd name="connsiteX16" fmla="*/ 17642 w 609431"/>
                  <a:gd name="connsiteY16" fmla="*/ 608345 h 608345"/>
                  <a:gd name="connsiteX17" fmla="*/ 543 w 609431"/>
                  <a:gd name="connsiteY17" fmla="*/ 586332 h 608345"/>
                  <a:gd name="connsiteX18" fmla="*/ 29590 w 609431"/>
                  <a:gd name="connsiteY18" fmla="*/ 471384 h 608345"/>
                  <a:gd name="connsiteX19" fmla="*/ 32617 w 609431"/>
                  <a:gd name="connsiteY19" fmla="*/ 459448 h 608345"/>
                  <a:gd name="connsiteX20" fmla="*/ 35484 w 609431"/>
                  <a:gd name="connsiteY20" fmla="*/ 447301 h 608345"/>
                  <a:gd name="connsiteX21" fmla="*/ 365057 w 609431"/>
                  <a:gd name="connsiteY21" fmla="*/ 111564 h 608345"/>
                  <a:gd name="connsiteX22" fmla="*/ 497561 w 609431"/>
                  <a:gd name="connsiteY22" fmla="*/ 243820 h 608345"/>
                  <a:gd name="connsiteX23" fmla="*/ 186561 w 609431"/>
                  <a:gd name="connsiteY23" fmla="*/ 554362 h 608345"/>
                  <a:gd name="connsiteX24" fmla="*/ 179392 w 609431"/>
                  <a:gd name="connsiteY24" fmla="*/ 551127 h 608345"/>
                  <a:gd name="connsiteX25" fmla="*/ 137755 w 609431"/>
                  <a:gd name="connsiteY25" fmla="*/ 531984 h 608345"/>
                  <a:gd name="connsiteX26" fmla="*/ 122194 w 609431"/>
                  <a:gd name="connsiteY26" fmla="*/ 502552 h 608345"/>
                  <a:gd name="connsiteX27" fmla="*/ 105997 w 609431"/>
                  <a:gd name="connsiteY27" fmla="*/ 486378 h 608345"/>
                  <a:gd name="connsiteX28" fmla="*/ 76522 w 609431"/>
                  <a:gd name="connsiteY28" fmla="*/ 470787 h 608345"/>
                  <a:gd name="connsiteX29" fmla="*/ 57350 w 609431"/>
                  <a:gd name="connsiteY29" fmla="*/ 429212 h 608345"/>
                  <a:gd name="connsiteX30" fmla="*/ 54057 w 609431"/>
                  <a:gd name="connsiteY30" fmla="*/ 422106 h 608345"/>
                  <a:gd name="connsiteX31" fmla="*/ 484174 w 609431"/>
                  <a:gd name="connsiteY31" fmla="*/ 0 h 608345"/>
                  <a:gd name="connsiteX32" fmla="*/ 496709 w 609431"/>
                  <a:gd name="connsiteY32" fmla="*/ 5143 h 608345"/>
                  <a:gd name="connsiteX33" fmla="*/ 604213 w 609431"/>
                  <a:gd name="connsiteY33" fmla="*/ 112468 h 608345"/>
                  <a:gd name="connsiteX34" fmla="*/ 604213 w 609431"/>
                  <a:gd name="connsiteY34" fmla="*/ 137497 h 608345"/>
                  <a:gd name="connsiteX35" fmla="*/ 512643 w 609431"/>
                  <a:gd name="connsiteY35" fmla="*/ 228914 h 608345"/>
                  <a:gd name="connsiteX36" fmla="*/ 380069 w 609431"/>
                  <a:gd name="connsiteY36" fmla="*/ 96560 h 608345"/>
                  <a:gd name="connsiteX37" fmla="*/ 471639 w 609431"/>
                  <a:gd name="connsiteY37" fmla="*/ 5143 h 608345"/>
                  <a:gd name="connsiteX38" fmla="*/ 484174 w 609431"/>
                  <a:gd name="connsiteY38" fmla="*/ 0 h 6083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9431" h="608345">
                    <a:moveTo>
                      <a:pt x="37874" y="437859"/>
                    </a:moveTo>
                    <a:lnTo>
                      <a:pt x="47910" y="459714"/>
                    </a:lnTo>
                    <a:lnTo>
                      <a:pt x="57469" y="480613"/>
                    </a:lnTo>
                    <a:cubicBezTo>
                      <a:pt x="59115" y="484114"/>
                      <a:pt x="61823" y="487032"/>
                      <a:pt x="65275" y="488888"/>
                    </a:cubicBezTo>
                    <a:lnTo>
                      <a:pt x="90127" y="502043"/>
                    </a:lnTo>
                    <a:lnTo>
                      <a:pt x="95809" y="505067"/>
                    </a:lnTo>
                    <a:cubicBezTo>
                      <a:pt x="98889" y="506711"/>
                      <a:pt x="101544" y="509311"/>
                      <a:pt x="103138" y="512440"/>
                    </a:cubicBezTo>
                    <a:lnTo>
                      <a:pt x="106217" y="518063"/>
                    </a:lnTo>
                    <a:lnTo>
                      <a:pt x="119387" y="542888"/>
                    </a:lnTo>
                    <a:cubicBezTo>
                      <a:pt x="121193" y="546283"/>
                      <a:pt x="124113" y="549041"/>
                      <a:pt x="127671" y="550686"/>
                    </a:cubicBezTo>
                    <a:lnTo>
                      <a:pt x="148541" y="560234"/>
                    </a:lnTo>
                    <a:lnTo>
                      <a:pt x="170419" y="570259"/>
                    </a:lnTo>
                    <a:lnTo>
                      <a:pt x="161020" y="572699"/>
                    </a:lnTo>
                    <a:lnTo>
                      <a:pt x="149018" y="575723"/>
                    </a:lnTo>
                    <a:lnTo>
                      <a:pt x="137070" y="578746"/>
                    </a:lnTo>
                    <a:lnTo>
                      <a:pt x="21996" y="607762"/>
                    </a:lnTo>
                    <a:cubicBezTo>
                      <a:pt x="20509" y="608133"/>
                      <a:pt x="19022" y="608345"/>
                      <a:pt x="17642" y="608345"/>
                    </a:cubicBezTo>
                    <a:cubicBezTo>
                      <a:pt x="6596" y="608345"/>
                      <a:pt x="-2325" y="597789"/>
                      <a:pt x="543" y="586332"/>
                    </a:cubicBezTo>
                    <a:lnTo>
                      <a:pt x="29590" y="471384"/>
                    </a:lnTo>
                    <a:lnTo>
                      <a:pt x="32617" y="459448"/>
                    </a:lnTo>
                    <a:lnTo>
                      <a:pt x="35484" y="447301"/>
                    </a:lnTo>
                    <a:close/>
                    <a:moveTo>
                      <a:pt x="365057" y="111564"/>
                    </a:moveTo>
                    <a:lnTo>
                      <a:pt x="497561" y="243820"/>
                    </a:lnTo>
                    <a:lnTo>
                      <a:pt x="186561" y="554362"/>
                    </a:lnTo>
                    <a:lnTo>
                      <a:pt x="179392" y="551127"/>
                    </a:lnTo>
                    <a:lnTo>
                      <a:pt x="137755" y="531984"/>
                    </a:lnTo>
                    <a:lnTo>
                      <a:pt x="122194" y="502552"/>
                    </a:lnTo>
                    <a:cubicBezTo>
                      <a:pt x="118530" y="495605"/>
                      <a:pt x="112901" y="490037"/>
                      <a:pt x="105997" y="486378"/>
                    </a:cubicBezTo>
                    <a:lnTo>
                      <a:pt x="76522" y="470787"/>
                    </a:lnTo>
                    <a:lnTo>
                      <a:pt x="57350" y="429212"/>
                    </a:lnTo>
                    <a:lnTo>
                      <a:pt x="54057" y="422106"/>
                    </a:lnTo>
                    <a:close/>
                    <a:moveTo>
                      <a:pt x="484174" y="0"/>
                    </a:moveTo>
                    <a:cubicBezTo>
                      <a:pt x="488689" y="0"/>
                      <a:pt x="493256" y="1697"/>
                      <a:pt x="496709" y="5143"/>
                    </a:cubicBezTo>
                    <a:lnTo>
                      <a:pt x="604213" y="112468"/>
                    </a:lnTo>
                    <a:cubicBezTo>
                      <a:pt x="611171" y="119415"/>
                      <a:pt x="611171" y="130550"/>
                      <a:pt x="604213" y="137497"/>
                    </a:cubicBezTo>
                    <a:lnTo>
                      <a:pt x="512643" y="228914"/>
                    </a:lnTo>
                    <a:lnTo>
                      <a:pt x="380069" y="96560"/>
                    </a:lnTo>
                    <a:lnTo>
                      <a:pt x="471639" y="5143"/>
                    </a:lnTo>
                    <a:cubicBezTo>
                      <a:pt x="475091" y="1697"/>
                      <a:pt x="479659" y="0"/>
                      <a:pt x="484174" y="0"/>
                    </a:cubicBezTo>
                    <a:close/>
                  </a:path>
                </a:pathLst>
              </a:custGeom>
              <a:solidFill>
                <a:srgbClr val="F98F92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" name="任意多边形 2"/>
              <p:cNvSpPr/>
              <p:nvPr/>
            </p:nvSpPr>
            <p:spPr>
              <a:xfrm>
                <a:off x="1071" y="938"/>
                <a:ext cx="1921" cy="331"/>
              </a:xfrm>
              <a:custGeom>
                <a:gdLst>
                  <a:gd name="connsiteX0" fmla="*/ 0 w 5613400"/>
                  <a:gd name="connsiteY0" fmla="*/ 114821 h 140512"/>
                  <a:gd name="connsiteX1" fmla="*/ 660400 w 5613400"/>
                  <a:gd name="connsiteY1" fmla="*/ 521 h 140512"/>
                  <a:gd name="connsiteX2" fmla="*/ 1536700 w 5613400"/>
                  <a:gd name="connsiteY2" fmla="*/ 89421 h 140512"/>
                  <a:gd name="connsiteX3" fmla="*/ 2438400 w 5613400"/>
                  <a:gd name="connsiteY3" fmla="*/ 521 h 140512"/>
                  <a:gd name="connsiteX4" fmla="*/ 3441700 w 5613400"/>
                  <a:gd name="connsiteY4" fmla="*/ 140221 h 140512"/>
                  <a:gd name="connsiteX5" fmla="*/ 4432300 w 5613400"/>
                  <a:gd name="connsiteY5" fmla="*/ 38621 h 140512"/>
                  <a:gd name="connsiteX6" fmla="*/ 4940300 w 5613400"/>
                  <a:gd name="connsiteY6" fmla="*/ 89421 h 140512"/>
                  <a:gd name="connsiteX7" fmla="*/ 5613400 w 5613400"/>
                  <a:gd name="connsiteY7" fmla="*/ 521 h 14051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13400" h="140512">
                    <a:moveTo>
                      <a:pt x="0" y="114821"/>
                    </a:moveTo>
                    <a:cubicBezTo>
                      <a:pt x="202141" y="59787"/>
                      <a:pt x="404283" y="4754"/>
                      <a:pt x="660400" y="521"/>
                    </a:cubicBezTo>
                    <a:cubicBezTo>
                      <a:pt x="916517" y="-3712"/>
                      <a:pt x="1240367" y="89421"/>
                      <a:pt x="1536700" y="89421"/>
                    </a:cubicBezTo>
                    <a:cubicBezTo>
                      <a:pt x="1833033" y="89421"/>
                      <a:pt x="2120900" y="-7946"/>
                      <a:pt x="2438400" y="521"/>
                    </a:cubicBezTo>
                    <a:cubicBezTo>
                      <a:pt x="2755900" y="8988"/>
                      <a:pt x="3109383" y="133871"/>
                      <a:pt x="3441700" y="140221"/>
                    </a:cubicBezTo>
                    <a:cubicBezTo>
                      <a:pt x="3774017" y="146571"/>
                      <a:pt x="4182534" y="47088"/>
                      <a:pt x="4432300" y="38621"/>
                    </a:cubicBezTo>
                    <a:cubicBezTo>
                      <a:pt x="4682066" y="30154"/>
                      <a:pt x="4743450" y="95771"/>
                      <a:pt x="4940300" y="89421"/>
                    </a:cubicBezTo>
                    <a:cubicBezTo>
                      <a:pt x="5137150" y="83071"/>
                      <a:pt x="5375275" y="41796"/>
                      <a:pt x="5613400" y="521"/>
                    </a:cubicBezTo>
                  </a:path>
                </a:pathLst>
              </a:custGeom>
              <a:noFill/>
              <a:ln w="28575">
                <a:solidFill>
                  <a:srgbClr val="F98F9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" name="TextBox 76"/>
              <p:cNvSpPr txBox="1"/>
              <p:nvPr/>
            </p:nvSpPr>
            <p:spPr>
              <a:xfrm>
                <a:off x="926" y="115"/>
                <a:ext cx="1774" cy="82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dist">
                  <a:buFont typeface="Arial" panose="020b0604020202020204" pitchFamily="34" charset="0"/>
                  <a:buNone/>
                </a:pPr>
                <a:r>
                  <a:rPr lang="ja-JP" altLang="zh-CN" sz="2800" b="1">
                    <a:solidFill>
                      <a:srgbClr val="EF8C95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解説</a:t>
                </a:r>
                <a:endParaRPr lang="ja-JP" altLang="zh-CN" sz="2800" b="1">
                  <a:solidFill>
                    <a:srgbClr val="EF8C9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10" name="TextBox 6"/>
          <p:cNvSpPr txBox="1"/>
          <p:nvPr/>
        </p:nvSpPr>
        <p:spPr bwMode="auto">
          <a:xfrm>
            <a:off x="4280297" y="990841"/>
            <a:ext cx="3357399" cy="621030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algn="ctr" eaLnBrk="1" hangingPunct="1"/>
            <a:r>
              <a:rPr lang="ja-JP" altLang="en-US" sz="3600" b="1">
                <a:latin typeface="宋体" panose="02010600030101010101" pitchFamily="2" charset="-122"/>
                <a:sym typeface="Arial"/>
              </a:rPr>
              <a:t>よく～てくれる</a:t>
            </a:r>
            <a:endParaRPr lang="ja-JP" altLang="en-US" sz="3600" b="1"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1016000" y="1892935"/>
            <a:ext cx="10307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None/>
            </a:pPr>
            <a:r>
              <a:rPr lang="en-US" altLang="zh-CN" sz="2000">
                <a:latin typeface="+mn-ea"/>
              </a:rPr>
              <a:t>【</a:t>
            </a:r>
            <a:r>
              <a:rPr lang="zh-CN" altLang="en-US" sz="2000">
                <a:latin typeface="+mn-ea"/>
                <a:ea typeface="+mn-ea"/>
              </a:rPr>
              <a:t>意义</a:t>
            </a:r>
            <a:r>
              <a:rPr lang="en-US" altLang="zh-CN" sz="2000">
                <a:latin typeface="+mn-ea"/>
              </a:rPr>
              <a:t>】</a:t>
            </a:r>
            <a:r>
              <a:rPr lang="zh-CN" altLang="en-US" sz="2000">
                <a:latin typeface="+mn-ea"/>
              </a:rPr>
              <a:t>表示别人为自己做了某事。加上“</a:t>
            </a:r>
            <a:r>
              <a:rPr lang="ja-JP" altLang="en-US" sz="2000">
                <a:latin typeface="+mn-ea"/>
              </a:rPr>
              <a:t>よく</a:t>
            </a:r>
            <a:r>
              <a:rPr lang="zh-CN" altLang="en-US" sz="2000">
                <a:latin typeface="+mn-ea"/>
              </a:rPr>
              <a:t>”能更加</a:t>
            </a:r>
            <a:r>
              <a:rPr lang="zh-CN" altLang="en-US" sz="2000">
                <a:latin typeface="宋体" panose="02010600030101010101" pitchFamily="2" charset="-122"/>
              </a:rPr>
              <a:t>清楚表明感谢的心情。</a:t>
            </a:r>
            <a:endParaRPr lang="zh-CN" altLang="en-US" sz="2000">
              <a:latin typeface="宋体" panose="02010600030101010101" pitchFamily="2" charset="-122"/>
            </a:endParaRPr>
          </a:p>
          <a:p>
            <a:pPr marL="514350" indent="-514350">
              <a:buNone/>
            </a:pPr>
            <a:r>
              <a:rPr lang="en-US" altLang="zh-CN" sz="2000">
                <a:latin typeface="宋体" panose="02010600030101010101" pitchFamily="2" charset="-122"/>
              </a:rPr>
              <a:t>	    </a:t>
            </a:r>
            <a:r>
              <a:rPr lang="zh-CN" altLang="en-US" sz="2000">
                <a:latin typeface="宋体" panose="02010600030101010101" pitchFamily="2" charset="-122"/>
                <a:sym typeface="+mn-ea"/>
              </a:rPr>
              <a:t>普通版：“</a:t>
            </a:r>
            <a:r>
              <a:rPr lang="ja-JP" altLang="en-US" sz="2000">
                <a:latin typeface="宋体" panose="02010600030101010101" pitchFamily="2" charset="-122"/>
                <a:sym typeface="+mn-ea"/>
              </a:rPr>
              <a:t>よく∼てくれた</a:t>
            </a:r>
            <a:r>
              <a:rPr lang="zh-CN" altLang="en-US" sz="2000">
                <a:latin typeface="宋体" panose="02010600030101010101" pitchFamily="2" charset="-122"/>
                <a:sym typeface="+mn-ea"/>
              </a:rPr>
              <a:t>”，礼貌版：“</a:t>
            </a:r>
            <a:r>
              <a:rPr lang="ja-JP" altLang="en-US" sz="2000">
                <a:latin typeface="宋体" panose="02010600030101010101" pitchFamily="2" charset="-122"/>
                <a:sym typeface="+mn-ea"/>
              </a:rPr>
              <a:t>よく∼てくださいました</a:t>
            </a:r>
            <a:r>
              <a:rPr lang="zh-CN" altLang="en-US" sz="2000">
                <a:latin typeface="宋体" panose="02010600030101010101" pitchFamily="2" charset="-122"/>
                <a:sym typeface="+mn-ea"/>
              </a:rPr>
              <a:t>”</a:t>
            </a:r>
            <a:endParaRPr lang="en-US" altLang="zh-CN" sz="1600">
              <a:latin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8075" y="2853055"/>
            <a:ext cx="101231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①完成一些不简单的事情</a:t>
            </a:r>
            <a:r>
              <a:rPr lang="ja-JP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zh-CN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或者很少能实现的事情时对其结果或者运气好表示感叹。</a:t>
            </a:r>
            <a:r>
              <a:rPr lang="zh-CN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真不愧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~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竟然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~</a:t>
            </a:r>
            <a:endParaRPr lang="en-US" altLang="zh-CN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22755" y="3474720"/>
            <a:ext cx="75812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こんなに完璧な計画</a:t>
            </a:r>
            <a:r>
              <a:rPr lang="ja-JP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zh-CN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よく考えてくれました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ね</a:t>
            </a:r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ja-JP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这么完美的计划</a:t>
            </a:r>
            <a:r>
              <a:rPr lang="ja-JP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zh-CN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真亏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你想得出来</a:t>
            </a:r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2755" y="4280535"/>
            <a:ext cx="7022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あんたは優勝なの</a:t>
            </a:r>
            <a:r>
              <a:rPr lang="ja-JP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zh-CN" altLang="ja-JP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よくやってくれました</a:t>
            </a:r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ね。</a:t>
            </a:r>
            <a:endParaRPr lang="zh-CN" altLang="ja-JP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你取得了胜利吗</a:t>
            </a:r>
            <a:r>
              <a:rPr lang="ja-JP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？</a:t>
            </a:r>
            <a:r>
              <a:rPr lang="zh-CN" altLang="ja-JP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真不愧</a:t>
            </a:r>
            <a:r>
              <a:rPr lang="zh-CN" altLang="ja-JP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是你。</a:t>
            </a:r>
            <a:endParaRPr lang="zh-CN" altLang="en-US"/>
          </a:p>
        </p:txBody>
      </p:sp>
      <p:pic>
        <p:nvPicPr>
          <p:cNvPr id="15" name="图片 1" descr="3dfdf2ce9b88719b61c9cd416eb4b14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3633470"/>
            <a:ext cx="2807335" cy="2245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动作按钮: 后退或前一项 15">
            <a:hlinkClick r:id="rId4" action="ppaction://hlinksldjump"/>
          </p:cNvPr>
          <p:cNvSpPr/>
          <p:nvPr/>
        </p:nvSpPr>
        <p:spPr>
          <a:xfrm>
            <a:off x="9544050" y="4947285"/>
            <a:ext cx="1176655" cy="709930"/>
          </a:xfrm>
          <a:prstGeom prst="actionButtonBackPrevious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组合 1"/>
          <p:cNvGrpSpPr/>
          <p:nvPr/>
        </p:nvGrpSpPr>
        <p:grpSpPr>
          <a:xfrm>
            <a:off x="647065" y="889000"/>
            <a:ext cx="2785110" cy="834390"/>
            <a:chOff x="1003" y="1400"/>
            <a:chExt cx="4386" cy="1314"/>
          </a:xfrm>
        </p:grpSpPr>
        <p:grpSp>
          <p:nvGrpSpPr>
            <p:cNvPr id="3" name="组合 2"/>
            <p:cNvGrpSpPr/>
            <p:nvPr/>
          </p:nvGrpSpPr>
          <p:grpSpPr>
            <a:xfrm>
              <a:off x="4061" y="1400"/>
              <a:ext cx="1328" cy="1314"/>
              <a:chOff x="3458" y="1399"/>
              <a:chExt cx="1328" cy="1314"/>
            </a:xfrm>
          </p:grpSpPr>
          <p:sp>
            <p:nvSpPr>
              <p:cNvPr id="8" name="ïṧḷïḓê-Oval 50"/>
              <p:cNvSpPr/>
              <p:nvPr/>
            </p:nvSpPr>
            <p:spPr>
              <a:xfrm>
                <a:off x="3458" y="1399"/>
                <a:ext cx="1329" cy="1314"/>
              </a:xfrm>
              <a:prstGeom prst="ellipse">
                <a:avLst/>
              </a:prstGeom>
              <a:solidFill>
                <a:srgbClr val="F96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" name="ïṧḷïḓê-Freeform: Shape 67"/>
              <p:cNvSpPr/>
              <p:nvPr/>
            </p:nvSpPr>
            <p:spPr bwMode="auto">
              <a:xfrm>
                <a:off x="3812" y="1675"/>
                <a:ext cx="621" cy="762"/>
              </a:xfrm>
              <a:custGeom>
                <a:cxnLst>
                  <a:cxn ang="0">
                    <a:pos x="19" y="108"/>
                  </a:cxn>
                  <a:cxn ang="0">
                    <a:pos x="17" y="104"/>
                  </a:cxn>
                  <a:cxn ang="0">
                    <a:pos x="58" y="102"/>
                  </a:cxn>
                  <a:cxn ang="0">
                    <a:pos x="60" y="106"/>
                  </a:cxn>
                  <a:cxn ang="0">
                    <a:pos x="62" y="90"/>
                  </a:cxn>
                  <a:cxn ang="0">
                    <a:pos x="17" y="87"/>
                  </a:cxn>
                  <a:cxn ang="0">
                    <a:pos x="19" y="83"/>
                  </a:cxn>
                  <a:cxn ang="0">
                    <a:pos x="65" y="85"/>
                  </a:cxn>
                  <a:cxn ang="0">
                    <a:pos x="62" y="90"/>
                  </a:cxn>
                  <a:cxn ang="0">
                    <a:pos x="19" y="54"/>
                  </a:cxn>
                  <a:cxn ang="0">
                    <a:pos x="17" y="50"/>
                  </a:cxn>
                  <a:cxn ang="0">
                    <a:pos x="73" y="48"/>
                  </a:cxn>
                  <a:cxn ang="0">
                    <a:pos x="75" y="52"/>
                  </a:cxn>
                  <a:cxn ang="0">
                    <a:pos x="73" y="73"/>
                  </a:cxn>
                  <a:cxn ang="0">
                    <a:pos x="17" y="71"/>
                  </a:cxn>
                  <a:cxn ang="0">
                    <a:pos x="19" y="67"/>
                  </a:cxn>
                  <a:cxn ang="0">
                    <a:pos x="75" y="69"/>
                  </a:cxn>
                  <a:cxn ang="0">
                    <a:pos x="73" y="73"/>
                  </a:cxn>
                  <a:cxn ang="0">
                    <a:pos x="93" y="132"/>
                  </a:cxn>
                  <a:cxn ang="0">
                    <a:pos x="87" y="132"/>
                  </a:cxn>
                  <a:cxn ang="0">
                    <a:pos x="76" y="118"/>
                  </a:cxn>
                  <a:cxn ang="0">
                    <a:pos x="89" y="123"/>
                  </a:cxn>
                  <a:cxn ang="0">
                    <a:pos x="109" y="107"/>
                  </a:cxn>
                  <a:cxn ang="0">
                    <a:pos x="92" y="92"/>
                  </a:cxn>
                  <a:cxn ang="0">
                    <a:pos x="92" y="146"/>
                  </a:cxn>
                  <a:cxn ang="0">
                    <a:pos x="92" y="92"/>
                  </a:cxn>
                  <a:cxn ang="0">
                    <a:pos x="8" y="131"/>
                  </a:cxn>
                  <a:cxn ang="0">
                    <a:pos x="0" y="23"/>
                  </a:cxn>
                  <a:cxn ang="0">
                    <a:pos x="23" y="15"/>
                  </a:cxn>
                  <a:cxn ang="0">
                    <a:pos x="33" y="27"/>
                  </a:cxn>
                  <a:cxn ang="0">
                    <a:pos x="71" y="17"/>
                  </a:cxn>
                  <a:cxn ang="0">
                    <a:pos x="83" y="15"/>
                  </a:cxn>
                  <a:cxn ang="0">
                    <a:pos x="94" y="86"/>
                  </a:cxn>
                  <a:cxn ang="0">
                    <a:pos x="83" y="87"/>
                  </a:cxn>
                  <a:cxn ang="0">
                    <a:pos x="11" y="38"/>
                  </a:cxn>
                  <a:cxn ang="0">
                    <a:pos x="58" y="121"/>
                  </a:cxn>
                  <a:cxn ang="0">
                    <a:pos x="47" y="11"/>
                  </a:cxn>
                  <a:cxn ang="0">
                    <a:pos x="47" y="4"/>
                  </a:cxn>
                  <a:cxn ang="0">
                    <a:pos x="47" y="11"/>
                  </a:cxn>
                  <a:cxn ang="0">
                    <a:pos x="57" y="11"/>
                  </a:cxn>
                  <a:cxn ang="0">
                    <a:pos x="54" y="7"/>
                  </a:cxn>
                  <a:cxn ang="0">
                    <a:pos x="47" y="0"/>
                  </a:cxn>
                  <a:cxn ang="0">
                    <a:pos x="40" y="7"/>
                  </a:cxn>
                  <a:cxn ang="0">
                    <a:pos x="33" y="11"/>
                  </a:cxn>
                  <a:cxn ang="0">
                    <a:pos x="27" y="17"/>
                  </a:cxn>
                  <a:cxn ang="0">
                    <a:pos x="60" y="23"/>
                  </a:cxn>
                  <a:cxn ang="0">
                    <a:pos x="67" y="17"/>
                  </a:cxn>
                </a:cxnLst>
                <a:rect l="0" t="0" r="r" b="b"/>
                <a:pathLst>
                  <a:path w="119" h="146">
                    <a:moveTo>
                      <a:pt x="58" y="108"/>
                    </a:moveTo>
                    <a:cubicBezTo>
                      <a:pt x="19" y="108"/>
                      <a:pt x="19" y="108"/>
                      <a:pt x="19" y="108"/>
                    </a:cubicBezTo>
                    <a:cubicBezTo>
                      <a:pt x="18" y="108"/>
                      <a:pt x="17" y="107"/>
                      <a:pt x="17" y="106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9" y="102"/>
                      <a:pt x="60" y="103"/>
                      <a:pt x="60" y="104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7"/>
                      <a:pt x="59" y="108"/>
                      <a:pt x="58" y="108"/>
                    </a:cubicBezTo>
                    <a:moveTo>
                      <a:pt x="62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8" y="90"/>
                      <a:pt x="17" y="89"/>
                      <a:pt x="17" y="87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4" y="83"/>
                      <a:pt x="65" y="84"/>
                      <a:pt x="65" y="85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5" y="89"/>
                      <a:pt x="64" y="90"/>
                      <a:pt x="62" y="90"/>
                    </a:cubicBezTo>
                    <a:moveTo>
                      <a:pt x="73" y="54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8" y="54"/>
                      <a:pt x="17" y="53"/>
                      <a:pt x="17" y="52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49"/>
                      <a:pt x="18" y="48"/>
                      <a:pt x="19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4" y="48"/>
                      <a:pt x="75" y="49"/>
                      <a:pt x="75" y="50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3"/>
                      <a:pt x="74" y="54"/>
                      <a:pt x="73" y="54"/>
                    </a:cubicBezTo>
                    <a:moveTo>
                      <a:pt x="73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8" y="73"/>
                      <a:pt x="17" y="72"/>
                      <a:pt x="17" y="71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8"/>
                      <a:pt x="18" y="67"/>
                      <a:pt x="19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5" y="68"/>
                      <a:pt x="75" y="69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2"/>
                      <a:pt x="74" y="73"/>
                      <a:pt x="73" y="73"/>
                    </a:cubicBezTo>
                    <a:moveTo>
                      <a:pt x="109" y="113"/>
                    </a:moveTo>
                    <a:cubicBezTo>
                      <a:pt x="93" y="132"/>
                      <a:pt x="93" y="132"/>
                      <a:pt x="93" y="132"/>
                    </a:cubicBezTo>
                    <a:cubicBezTo>
                      <a:pt x="92" y="133"/>
                      <a:pt x="91" y="133"/>
                      <a:pt x="89" y="133"/>
                    </a:cubicBezTo>
                    <a:cubicBezTo>
                      <a:pt x="89" y="133"/>
                      <a:pt x="88" y="133"/>
                      <a:pt x="87" y="132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4" y="120"/>
                      <a:pt x="76" y="118"/>
                    </a:cubicBezTo>
                    <a:cubicBezTo>
                      <a:pt x="77" y="116"/>
                      <a:pt x="80" y="116"/>
                      <a:pt x="82" y="118"/>
                    </a:cubicBezTo>
                    <a:cubicBezTo>
                      <a:pt x="89" y="123"/>
                      <a:pt x="89" y="123"/>
                      <a:pt x="89" y="123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5" y="106"/>
                      <a:pt x="107" y="106"/>
                      <a:pt x="109" y="107"/>
                    </a:cubicBezTo>
                    <a:cubicBezTo>
                      <a:pt x="111" y="109"/>
                      <a:pt x="111" y="111"/>
                      <a:pt x="109" y="113"/>
                    </a:cubicBezTo>
                    <a:moveTo>
                      <a:pt x="92" y="92"/>
                    </a:moveTo>
                    <a:cubicBezTo>
                      <a:pt x="77" y="92"/>
                      <a:pt x="65" y="104"/>
                      <a:pt x="65" y="119"/>
                    </a:cubicBezTo>
                    <a:cubicBezTo>
                      <a:pt x="65" y="134"/>
                      <a:pt x="77" y="146"/>
                      <a:pt x="92" y="146"/>
                    </a:cubicBezTo>
                    <a:cubicBezTo>
                      <a:pt x="106" y="146"/>
                      <a:pt x="119" y="134"/>
                      <a:pt x="119" y="119"/>
                    </a:cubicBezTo>
                    <a:cubicBezTo>
                      <a:pt x="119" y="104"/>
                      <a:pt x="106" y="92"/>
                      <a:pt x="92" y="92"/>
                    </a:cubicBezTo>
                    <a:moveTo>
                      <a:pt x="61" y="131"/>
                    </a:moveTo>
                    <a:cubicBezTo>
                      <a:pt x="8" y="131"/>
                      <a:pt x="8" y="131"/>
                      <a:pt x="8" y="131"/>
                    </a:cubicBezTo>
                    <a:cubicBezTo>
                      <a:pt x="4" y="131"/>
                      <a:pt x="0" y="127"/>
                      <a:pt x="0" y="1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8"/>
                      <a:pt x="4" y="15"/>
                      <a:pt x="6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6"/>
                      <a:pt x="23" y="17"/>
                    </a:cubicBezTo>
                    <a:cubicBezTo>
                      <a:pt x="23" y="23"/>
                      <a:pt x="28" y="27"/>
                      <a:pt x="33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27"/>
                      <a:pt x="71" y="23"/>
                      <a:pt x="71" y="17"/>
                    </a:cubicBezTo>
                    <a:cubicBezTo>
                      <a:pt x="71" y="16"/>
                      <a:pt x="71" y="15"/>
                      <a:pt x="71" y="15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90" y="15"/>
                      <a:pt x="94" y="18"/>
                      <a:pt x="94" y="23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2" y="85"/>
                      <a:pt x="92" y="85"/>
                    </a:cubicBezTo>
                    <a:cubicBezTo>
                      <a:pt x="89" y="85"/>
                      <a:pt x="86" y="86"/>
                      <a:pt x="83" y="87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58" y="121"/>
                      <a:pt x="58" y="121"/>
                      <a:pt x="58" y="121"/>
                    </a:cubicBezTo>
                    <a:cubicBezTo>
                      <a:pt x="59" y="124"/>
                      <a:pt x="59" y="128"/>
                      <a:pt x="61" y="131"/>
                    </a:cubicBezTo>
                    <a:moveTo>
                      <a:pt x="47" y="11"/>
                    </a:moveTo>
                    <a:cubicBezTo>
                      <a:pt x="45" y="11"/>
                      <a:pt x="44" y="9"/>
                      <a:pt x="44" y="7"/>
                    </a:cubicBezTo>
                    <a:cubicBezTo>
                      <a:pt x="44" y="6"/>
                      <a:pt x="45" y="4"/>
                      <a:pt x="47" y="4"/>
                    </a:cubicBezTo>
                    <a:cubicBezTo>
                      <a:pt x="49" y="4"/>
                      <a:pt x="50" y="6"/>
                      <a:pt x="50" y="7"/>
                    </a:cubicBezTo>
                    <a:cubicBezTo>
                      <a:pt x="50" y="9"/>
                      <a:pt x="49" y="11"/>
                      <a:pt x="47" y="11"/>
                    </a:cubicBezTo>
                    <a:moveTo>
                      <a:pt x="60" y="11"/>
                    </a:move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4" y="9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40" y="3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9"/>
                      <a:pt x="38" y="11"/>
                      <a:pt x="37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11"/>
                      <a:pt x="27" y="13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20"/>
                      <a:pt x="30" y="23"/>
                      <a:pt x="33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4" y="23"/>
                      <a:pt x="67" y="20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3"/>
                      <a:pt x="64" y="11"/>
                      <a:pt x="60" y="11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003" y="1560"/>
              <a:ext cx="2662" cy="1153"/>
              <a:chOff x="329" y="115"/>
              <a:chExt cx="2662" cy="1153"/>
            </a:xfrm>
          </p:grpSpPr>
          <p:sp>
            <p:nvSpPr>
              <p:cNvPr id="5" name="pencil_66090"/>
              <p:cNvSpPr>
                <a:spLocks noChangeAspect="1"/>
              </p:cNvSpPr>
              <p:nvPr/>
            </p:nvSpPr>
            <p:spPr bwMode="auto">
              <a:xfrm flipH="1">
                <a:off x="329" y="528"/>
                <a:ext cx="742" cy="741"/>
              </a:xfrm>
              <a:custGeom>
                <a:gdLst>
                  <a:gd name="connsiteX0" fmla="*/ 37874 w 609431"/>
                  <a:gd name="connsiteY0" fmla="*/ 437859 h 608345"/>
                  <a:gd name="connsiteX1" fmla="*/ 47910 w 609431"/>
                  <a:gd name="connsiteY1" fmla="*/ 459714 h 608345"/>
                  <a:gd name="connsiteX2" fmla="*/ 57469 w 609431"/>
                  <a:gd name="connsiteY2" fmla="*/ 480613 h 608345"/>
                  <a:gd name="connsiteX3" fmla="*/ 65275 w 609431"/>
                  <a:gd name="connsiteY3" fmla="*/ 488888 h 608345"/>
                  <a:gd name="connsiteX4" fmla="*/ 90127 w 609431"/>
                  <a:gd name="connsiteY4" fmla="*/ 502043 h 608345"/>
                  <a:gd name="connsiteX5" fmla="*/ 95809 w 609431"/>
                  <a:gd name="connsiteY5" fmla="*/ 505067 h 608345"/>
                  <a:gd name="connsiteX6" fmla="*/ 103138 w 609431"/>
                  <a:gd name="connsiteY6" fmla="*/ 512440 h 608345"/>
                  <a:gd name="connsiteX7" fmla="*/ 106217 w 609431"/>
                  <a:gd name="connsiteY7" fmla="*/ 518063 h 608345"/>
                  <a:gd name="connsiteX8" fmla="*/ 119387 w 609431"/>
                  <a:gd name="connsiteY8" fmla="*/ 542888 h 608345"/>
                  <a:gd name="connsiteX9" fmla="*/ 127671 w 609431"/>
                  <a:gd name="connsiteY9" fmla="*/ 550686 h 608345"/>
                  <a:gd name="connsiteX10" fmla="*/ 148541 w 609431"/>
                  <a:gd name="connsiteY10" fmla="*/ 560234 h 608345"/>
                  <a:gd name="connsiteX11" fmla="*/ 170419 w 609431"/>
                  <a:gd name="connsiteY11" fmla="*/ 570259 h 608345"/>
                  <a:gd name="connsiteX12" fmla="*/ 161020 w 609431"/>
                  <a:gd name="connsiteY12" fmla="*/ 572699 h 608345"/>
                  <a:gd name="connsiteX13" fmla="*/ 149018 w 609431"/>
                  <a:gd name="connsiteY13" fmla="*/ 575723 h 608345"/>
                  <a:gd name="connsiteX14" fmla="*/ 137070 w 609431"/>
                  <a:gd name="connsiteY14" fmla="*/ 578746 h 608345"/>
                  <a:gd name="connsiteX15" fmla="*/ 21996 w 609431"/>
                  <a:gd name="connsiteY15" fmla="*/ 607762 h 608345"/>
                  <a:gd name="connsiteX16" fmla="*/ 17642 w 609431"/>
                  <a:gd name="connsiteY16" fmla="*/ 608345 h 608345"/>
                  <a:gd name="connsiteX17" fmla="*/ 543 w 609431"/>
                  <a:gd name="connsiteY17" fmla="*/ 586332 h 608345"/>
                  <a:gd name="connsiteX18" fmla="*/ 29590 w 609431"/>
                  <a:gd name="connsiteY18" fmla="*/ 471384 h 608345"/>
                  <a:gd name="connsiteX19" fmla="*/ 32617 w 609431"/>
                  <a:gd name="connsiteY19" fmla="*/ 459448 h 608345"/>
                  <a:gd name="connsiteX20" fmla="*/ 35484 w 609431"/>
                  <a:gd name="connsiteY20" fmla="*/ 447301 h 608345"/>
                  <a:gd name="connsiteX21" fmla="*/ 365057 w 609431"/>
                  <a:gd name="connsiteY21" fmla="*/ 111564 h 608345"/>
                  <a:gd name="connsiteX22" fmla="*/ 497561 w 609431"/>
                  <a:gd name="connsiteY22" fmla="*/ 243820 h 608345"/>
                  <a:gd name="connsiteX23" fmla="*/ 186561 w 609431"/>
                  <a:gd name="connsiteY23" fmla="*/ 554362 h 608345"/>
                  <a:gd name="connsiteX24" fmla="*/ 179392 w 609431"/>
                  <a:gd name="connsiteY24" fmla="*/ 551127 h 608345"/>
                  <a:gd name="connsiteX25" fmla="*/ 137755 w 609431"/>
                  <a:gd name="connsiteY25" fmla="*/ 531984 h 608345"/>
                  <a:gd name="connsiteX26" fmla="*/ 122194 w 609431"/>
                  <a:gd name="connsiteY26" fmla="*/ 502552 h 608345"/>
                  <a:gd name="connsiteX27" fmla="*/ 105997 w 609431"/>
                  <a:gd name="connsiteY27" fmla="*/ 486378 h 608345"/>
                  <a:gd name="connsiteX28" fmla="*/ 76522 w 609431"/>
                  <a:gd name="connsiteY28" fmla="*/ 470787 h 608345"/>
                  <a:gd name="connsiteX29" fmla="*/ 57350 w 609431"/>
                  <a:gd name="connsiteY29" fmla="*/ 429212 h 608345"/>
                  <a:gd name="connsiteX30" fmla="*/ 54057 w 609431"/>
                  <a:gd name="connsiteY30" fmla="*/ 422106 h 608345"/>
                  <a:gd name="connsiteX31" fmla="*/ 484174 w 609431"/>
                  <a:gd name="connsiteY31" fmla="*/ 0 h 608345"/>
                  <a:gd name="connsiteX32" fmla="*/ 496709 w 609431"/>
                  <a:gd name="connsiteY32" fmla="*/ 5143 h 608345"/>
                  <a:gd name="connsiteX33" fmla="*/ 604213 w 609431"/>
                  <a:gd name="connsiteY33" fmla="*/ 112468 h 608345"/>
                  <a:gd name="connsiteX34" fmla="*/ 604213 w 609431"/>
                  <a:gd name="connsiteY34" fmla="*/ 137497 h 608345"/>
                  <a:gd name="connsiteX35" fmla="*/ 512643 w 609431"/>
                  <a:gd name="connsiteY35" fmla="*/ 228914 h 608345"/>
                  <a:gd name="connsiteX36" fmla="*/ 380069 w 609431"/>
                  <a:gd name="connsiteY36" fmla="*/ 96560 h 608345"/>
                  <a:gd name="connsiteX37" fmla="*/ 471639 w 609431"/>
                  <a:gd name="connsiteY37" fmla="*/ 5143 h 608345"/>
                  <a:gd name="connsiteX38" fmla="*/ 484174 w 609431"/>
                  <a:gd name="connsiteY38" fmla="*/ 0 h 6083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9431" h="608345">
                    <a:moveTo>
                      <a:pt x="37874" y="437859"/>
                    </a:moveTo>
                    <a:lnTo>
                      <a:pt x="47910" y="459714"/>
                    </a:lnTo>
                    <a:lnTo>
                      <a:pt x="57469" y="480613"/>
                    </a:lnTo>
                    <a:cubicBezTo>
                      <a:pt x="59115" y="484114"/>
                      <a:pt x="61823" y="487032"/>
                      <a:pt x="65275" y="488888"/>
                    </a:cubicBezTo>
                    <a:lnTo>
                      <a:pt x="90127" y="502043"/>
                    </a:lnTo>
                    <a:lnTo>
                      <a:pt x="95809" y="505067"/>
                    </a:lnTo>
                    <a:cubicBezTo>
                      <a:pt x="98889" y="506711"/>
                      <a:pt x="101544" y="509311"/>
                      <a:pt x="103138" y="512440"/>
                    </a:cubicBezTo>
                    <a:lnTo>
                      <a:pt x="106217" y="518063"/>
                    </a:lnTo>
                    <a:lnTo>
                      <a:pt x="119387" y="542888"/>
                    </a:lnTo>
                    <a:cubicBezTo>
                      <a:pt x="121193" y="546283"/>
                      <a:pt x="124113" y="549041"/>
                      <a:pt x="127671" y="550686"/>
                    </a:cubicBezTo>
                    <a:lnTo>
                      <a:pt x="148541" y="560234"/>
                    </a:lnTo>
                    <a:lnTo>
                      <a:pt x="170419" y="570259"/>
                    </a:lnTo>
                    <a:lnTo>
                      <a:pt x="161020" y="572699"/>
                    </a:lnTo>
                    <a:lnTo>
                      <a:pt x="149018" y="575723"/>
                    </a:lnTo>
                    <a:lnTo>
                      <a:pt x="137070" y="578746"/>
                    </a:lnTo>
                    <a:lnTo>
                      <a:pt x="21996" y="607762"/>
                    </a:lnTo>
                    <a:cubicBezTo>
                      <a:pt x="20509" y="608133"/>
                      <a:pt x="19022" y="608345"/>
                      <a:pt x="17642" y="608345"/>
                    </a:cubicBezTo>
                    <a:cubicBezTo>
                      <a:pt x="6596" y="608345"/>
                      <a:pt x="-2325" y="597789"/>
                      <a:pt x="543" y="586332"/>
                    </a:cubicBezTo>
                    <a:lnTo>
                      <a:pt x="29590" y="471384"/>
                    </a:lnTo>
                    <a:lnTo>
                      <a:pt x="32617" y="459448"/>
                    </a:lnTo>
                    <a:lnTo>
                      <a:pt x="35484" y="447301"/>
                    </a:lnTo>
                    <a:close/>
                    <a:moveTo>
                      <a:pt x="365057" y="111564"/>
                    </a:moveTo>
                    <a:lnTo>
                      <a:pt x="497561" y="243820"/>
                    </a:lnTo>
                    <a:lnTo>
                      <a:pt x="186561" y="554362"/>
                    </a:lnTo>
                    <a:lnTo>
                      <a:pt x="179392" y="551127"/>
                    </a:lnTo>
                    <a:lnTo>
                      <a:pt x="137755" y="531984"/>
                    </a:lnTo>
                    <a:lnTo>
                      <a:pt x="122194" y="502552"/>
                    </a:lnTo>
                    <a:cubicBezTo>
                      <a:pt x="118530" y="495605"/>
                      <a:pt x="112901" y="490037"/>
                      <a:pt x="105997" y="486378"/>
                    </a:cubicBezTo>
                    <a:lnTo>
                      <a:pt x="76522" y="470787"/>
                    </a:lnTo>
                    <a:lnTo>
                      <a:pt x="57350" y="429212"/>
                    </a:lnTo>
                    <a:lnTo>
                      <a:pt x="54057" y="422106"/>
                    </a:lnTo>
                    <a:close/>
                    <a:moveTo>
                      <a:pt x="484174" y="0"/>
                    </a:moveTo>
                    <a:cubicBezTo>
                      <a:pt x="488689" y="0"/>
                      <a:pt x="493256" y="1697"/>
                      <a:pt x="496709" y="5143"/>
                    </a:cubicBezTo>
                    <a:lnTo>
                      <a:pt x="604213" y="112468"/>
                    </a:lnTo>
                    <a:cubicBezTo>
                      <a:pt x="611171" y="119415"/>
                      <a:pt x="611171" y="130550"/>
                      <a:pt x="604213" y="137497"/>
                    </a:cubicBezTo>
                    <a:lnTo>
                      <a:pt x="512643" y="228914"/>
                    </a:lnTo>
                    <a:lnTo>
                      <a:pt x="380069" y="96560"/>
                    </a:lnTo>
                    <a:lnTo>
                      <a:pt x="471639" y="5143"/>
                    </a:lnTo>
                    <a:cubicBezTo>
                      <a:pt x="475091" y="1697"/>
                      <a:pt x="479659" y="0"/>
                      <a:pt x="484174" y="0"/>
                    </a:cubicBezTo>
                    <a:close/>
                  </a:path>
                </a:pathLst>
              </a:custGeom>
              <a:solidFill>
                <a:srgbClr val="F98F92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" name="任意多边形 2"/>
              <p:cNvSpPr/>
              <p:nvPr/>
            </p:nvSpPr>
            <p:spPr>
              <a:xfrm>
                <a:off x="1071" y="938"/>
                <a:ext cx="1921" cy="331"/>
              </a:xfrm>
              <a:custGeom>
                <a:gdLst>
                  <a:gd name="connsiteX0" fmla="*/ 0 w 5613400"/>
                  <a:gd name="connsiteY0" fmla="*/ 114821 h 140512"/>
                  <a:gd name="connsiteX1" fmla="*/ 660400 w 5613400"/>
                  <a:gd name="connsiteY1" fmla="*/ 521 h 140512"/>
                  <a:gd name="connsiteX2" fmla="*/ 1536700 w 5613400"/>
                  <a:gd name="connsiteY2" fmla="*/ 89421 h 140512"/>
                  <a:gd name="connsiteX3" fmla="*/ 2438400 w 5613400"/>
                  <a:gd name="connsiteY3" fmla="*/ 521 h 140512"/>
                  <a:gd name="connsiteX4" fmla="*/ 3441700 w 5613400"/>
                  <a:gd name="connsiteY4" fmla="*/ 140221 h 140512"/>
                  <a:gd name="connsiteX5" fmla="*/ 4432300 w 5613400"/>
                  <a:gd name="connsiteY5" fmla="*/ 38621 h 140512"/>
                  <a:gd name="connsiteX6" fmla="*/ 4940300 w 5613400"/>
                  <a:gd name="connsiteY6" fmla="*/ 89421 h 140512"/>
                  <a:gd name="connsiteX7" fmla="*/ 5613400 w 5613400"/>
                  <a:gd name="connsiteY7" fmla="*/ 521 h 14051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13400" h="140512">
                    <a:moveTo>
                      <a:pt x="0" y="114821"/>
                    </a:moveTo>
                    <a:cubicBezTo>
                      <a:pt x="202141" y="59787"/>
                      <a:pt x="404283" y="4754"/>
                      <a:pt x="660400" y="521"/>
                    </a:cubicBezTo>
                    <a:cubicBezTo>
                      <a:pt x="916517" y="-3712"/>
                      <a:pt x="1240367" y="89421"/>
                      <a:pt x="1536700" y="89421"/>
                    </a:cubicBezTo>
                    <a:cubicBezTo>
                      <a:pt x="1833033" y="89421"/>
                      <a:pt x="2120900" y="-7946"/>
                      <a:pt x="2438400" y="521"/>
                    </a:cubicBezTo>
                    <a:cubicBezTo>
                      <a:pt x="2755900" y="8988"/>
                      <a:pt x="3109383" y="133871"/>
                      <a:pt x="3441700" y="140221"/>
                    </a:cubicBezTo>
                    <a:cubicBezTo>
                      <a:pt x="3774017" y="146571"/>
                      <a:pt x="4182534" y="47088"/>
                      <a:pt x="4432300" y="38621"/>
                    </a:cubicBezTo>
                    <a:cubicBezTo>
                      <a:pt x="4682066" y="30154"/>
                      <a:pt x="4743450" y="95771"/>
                      <a:pt x="4940300" y="89421"/>
                    </a:cubicBezTo>
                    <a:cubicBezTo>
                      <a:pt x="5137150" y="83071"/>
                      <a:pt x="5375275" y="41796"/>
                      <a:pt x="5613400" y="521"/>
                    </a:cubicBezTo>
                  </a:path>
                </a:pathLst>
              </a:custGeom>
              <a:noFill/>
              <a:ln w="28575">
                <a:solidFill>
                  <a:srgbClr val="F98F9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" name="TextBox 76"/>
              <p:cNvSpPr txBox="1"/>
              <p:nvPr/>
            </p:nvSpPr>
            <p:spPr>
              <a:xfrm>
                <a:off x="926" y="115"/>
                <a:ext cx="1774" cy="82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dist">
                  <a:buFont typeface="Arial" panose="020b0604020202020204" pitchFamily="34" charset="0"/>
                  <a:buNone/>
                </a:pPr>
                <a:r>
                  <a:rPr lang="ja-JP" altLang="zh-CN" sz="2800" b="1">
                    <a:solidFill>
                      <a:srgbClr val="EF8C95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字魂59号-创粗黑" panose="00000500000000000000" pitchFamily="2" charset="-122"/>
                  </a:rPr>
                  <a:t>解説</a:t>
                </a:r>
                <a:endParaRPr lang="ja-JP" altLang="zh-CN" sz="2800" b="1">
                  <a:solidFill>
                    <a:srgbClr val="EF8C95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10" name="TextBox 6"/>
          <p:cNvSpPr txBox="1"/>
          <p:nvPr/>
        </p:nvSpPr>
        <p:spPr bwMode="auto">
          <a:xfrm>
            <a:off x="4334489" y="1064522"/>
            <a:ext cx="3233232" cy="621030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algn="ctr" eaLnBrk="1" hangingPunct="1"/>
            <a:r>
              <a:rPr lang="ja-JP" altLang="en-US" sz="3600" b="1">
                <a:latin typeface="宋体" panose="02010600030101010101" pitchFamily="2" charset="-122"/>
                <a:ea typeface="宋体" panose="02010600030101010101" pitchFamily="2" charset="-122"/>
                <a:sym typeface="Arial"/>
              </a:rPr>
              <a:t>せっかくの～</a:t>
            </a:r>
            <a:endParaRPr lang="ja-JP" altLang="en-US" sz="3600" b="1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1369569" y="1990734"/>
            <a:ext cx="783810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构成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せっかく</a:t>
            </a:r>
            <a:r>
              <a:rPr lang="en-US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の</a:t>
            </a:r>
            <a:r>
              <a:rPr lang="en-US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表示物的名词”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14350" indent="-514350"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せっか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く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だから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14350" indent="-514350"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せっかくだけど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1369937" y="3229215"/>
            <a:ext cx="710675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意义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特意，好不容易，难得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1865630" y="3953510"/>
            <a:ext cx="8800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 </a:t>
            </a:r>
            <a:r>
              <a:rPr lang="ja-JP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せっかくの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チャンスだから、諦めないで頑張りたいと思います。</a:t>
            </a:r>
            <a:endParaRPr lang="en-US" altLang="ja-JP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14350" indent="-514350"/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　　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（由于机会</a:t>
            </a:r>
            <a:r>
              <a:rPr lang="zh-CN" altLang="en-US" sz="200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难得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，我想坚持下去，不放弃。）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动作按钮: 后退或前一项 13">
            <a:hlinkClick r:id="rId3" action="ppaction://hlinksldjump"/>
          </p:cNvPr>
          <p:cNvSpPr/>
          <p:nvPr/>
        </p:nvSpPr>
        <p:spPr>
          <a:xfrm>
            <a:off x="9300210" y="4897120"/>
            <a:ext cx="1176655" cy="709930"/>
          </a:xfrm>
          <a:prstGeom prst="actionButtonBackPrevious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  <p:cond evt="onBegin" delay="0">
                          <p:tn val="15"/>
                        </p:cond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" name="文本框 22"/>
          <p:cNvSpPr txBox="1"/>
          <p:nvPr/>
        </p:nvSpPr>
        <p:spPr>
          <a:xfrm>
            <a:off x="1217295" y="1102995"/>
            <a:ext cx="6560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70B590"/>
                </a:solidFill>
                <a:latin typeface="方正有猫在简体" panose="02000000000000000000" charset="-122"/>
                <a:ea typeface="方正有猫在简体" panose="02000000000000000000" charset="-122"/>
              </a:rPr>
              <a:t>知识点总结</a:t>
            </a:r>
            <a:endParaRPr lang="zh-CN" altLang="en-US" sz="3600" b="1">
              <a:solidFill>
                <a:srgbClr val="70B590"/>
              </a:solidFill>
              <a:latin typeface="方正有猫在简体" panose="02000000000000000000" charset="-122"/>
              <a:ea typeface="方正有猫在简体" panose="0200000000000000000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24455" y="2971165"/>
            <a:ext cx="8930640" cy="3191510"/>
            <a:chOff x="1013" y="4791"/>
            <a:chExt cx="14064" cy="5026"/>
          </a:xfrm>
        </p:grpSpPr>
        <p:pic>
          <p:nvPicPr>
            <p:cNvPr id="6" name="图片 5" descr="vsfd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>
                    <a:alpha val="100000"/>
                  </a:srgbClr>
                </a:clrFrom>
                <a:clrTo>
                  <a:srgbClr val="FEFEFE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13" y="4791"/>
              <a:ext cx="8131" cy="5026"/>
            </a:xfrm>
            <a:prstGeom prst="rect">
              <a:avLst/>
            </a:prstGeom>
          </p:spPr>
        </p:pic>
        <p:sp>
          <p:nvSpPr>
            <p:cNvPr id="7" name="椭圆形标注 6"/>
            <p:cNvSpPr/>
            <p:nvPr/>
          </p:nvSpPr>
          <p:spPr>
            <a:xfrm>
              <a:off x="7043" y="4791"/>
              <a:ext cx="8035" cy="2731"/>
            </a:xfrm>
            <a:prstGeom prst="wedgeEllipseCallout">
              <a:avLst>
                <a:gd name="adj1" fmla="val -48855"/>
                <a:gd name="adj2" fmla="val 67722"/>
              </a:avLst>
            </a:prstGeom>
            <a:solidFill>
              <a:schemeClr val="bg1"/>
            </a:solidFill>
            <a:ln w="412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5400" b="1">
                  <a:solidFill>
                    <a:schemeClr val="tx1"/>
                  </a:solidFill>
                </a:rPr>
                <a:t>覚えたか❓</a:t>
              </a:r>
              <a:endParaRPr lang="zh-CN" altLang="en-US" sz="5400" b="1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30"/>
          <p:cNvSpPr txBox="1"/>
          <p:nvPr/>
        </p:nvSpPr>
        <p:spPr>
          <a:xfrm>
            <a:off x="1090612" y="1854518"/>
            <a:ext cx="11851005" cy="16891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ja-JP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①よく～てくれる</a:t>
            </a:r>
            <a:r>
              <a:rPr lang="en-US" altLang="ja-JP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lang="en-US" altLang="ja-JP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en-US" altLang="ja-JP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表示</a:t>
            </a:r>
            <a:r>
              <a:rPr lang="zh-CN" u="sng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别人为自己做了某事</a:t>
            </a:r>
            <a:r>
              <a:rPr 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。加上“よく”能更加清楚表明</a:t>
            </a:r>
            <a:r>
              <a:rPr lang="zh-CN" u="sng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感谢</a:t>
            </a:r>
            <a:r>
              <a:rPr 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的心情</a:t>
            </a:r>
            <a:r>
              <a:rPr lang="zh-CN" altLang="en-US" sz="1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1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ja-JP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ja-JP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②せっかくの </a:t>
            </a:r>
            <a:r>
              <a:rPr lang="en-US" altLang="ja-JP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 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名词</a:t>
            </a:r>
            <a:endParaRPr lang="en-US" altLang="ja-JP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en-US" altLang="ja-JP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1800" u="sng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特意，好不容易</a:t>
            </a:r>
            <a:r>
              <a:rPr lang="en-US" sz="1800" u="sng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sz="1800" u="sng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难得</a:t>
            </a:r>
            <a:endParaRPr lang="zh-CN" altLang="en-US" sz="1800" u="sng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	</a:t>
            </a:r>
            <a:endParaRPr lang="ja-JP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ja-JP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97705" y="1107758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标日中级第</a:t>
            </a:r>
            <a:r>
              <a:rPr lang="en-US" altLang="zh-CN"/>
              <a:t>14</a:t>
            </a:r>
            <a:r>
              <a:rPr lang="zh-CN" altLang="en-US"/>
              <a:t>课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4513" name="图片 1" descr="C:\Users\Administrator\Desktop\椭圆2拷贝6.png椭圆2拷贝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1117600"/>
            <a:ext cx="4967287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7" name="矩形 16"/>
          <p:cNvSpPr/>
          <p:nvPr/>
        </p:nvSpPr>
        <p:spPr>
          <a:xfrm>
            <a:off x="4402455" y="2459355"/>
            <a:ext cx="3386138" cy="1938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ja-JP" altLang="zh-CN" sz="4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ご清聴</a:t>
            </a:r>
            <a:endParaRPr lang="ja-JP" altLang="zh-CN" sz="4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ja-JP" altLang="zh-CN" sz="4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ありがとう</a:t>
            </a:r>
            <a:endParaRPr lang="ja-JP" altLang="zh-CN" sz="4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ja-JP" altLang="zh-CN" sz="4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ございました</a:t>
            </a:r>
            <a:endParaRPr lang="ja-JP" altLang="zh-CN" sz="4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 descr="clipart_023_thum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815" y="4215765"/>
            <a:ext cx="2284095" cy="2642235"/>
          </a:xfrm>
          <a:prstGeom prst="rect">
            <a:avLst/>
          </a:prstGeom>
        </p:spPr>
      </p:pic>
      <p:pic>
        <p:nvPicPr>
          <p:cNvPr id="6" name="图片 5" descr="clipart_17_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275" y="459105"/>
            <a:ext cx="7048500" cy="64408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24775" y="1240155"/>
            <a:ext cx="7230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sz="5400" b="1">
                <a:solidFill>
                  <a:schemeClr val="accent6"/>
                </a:solidFill>
                <a:latin typeface="黑体" panose="02010609060101010101" charset="-122"/>
                <a:ea typeface="黑体" panose="02010609060101010101" charset="-122"/>
              </a:rPr>
              <a:t>皆さん　</a:t>
            </a:r>
            <a:endParaRPr lang="ja-JP" altLang="zh-CN" sz="5400" b="1">
              <a:solidFill>
                <a:schemeClr val="accent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21755" y="2319020"/>
            <a:ext cx="5788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zh-CN" sz="5400" b="1">
                <a:solidFill>
                  <a:schemeClr val="accent6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日本語教室</a:t>
            </a:r>
            <a:endParaRPr lang="ja-JP" altLang="zh-CN" sz="5400" b="1">
              <a:solidFill>
                <a:schemeClr val="accent6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53225" y="3397885"/>
            <a:ext cx="40405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zh-CN" sz="5400" b="1">
                <a:solidFill>
                  <a:schemeClr val="accent4">
                    <a:lumMod val="60000"/>
                    <a:lumOff val="4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ようこそ～</a:t>
            </a:r>
            <a:endParaRPr lang="ja-JP" altLang="zh-CN" sz="5400" b="1">
              <a:solidFill>
                <a:schemeClr val="accent4">
                  <a:lumMod val="60000"/>
                  <a:lumOff val="40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201" name="图片 1" descr="C:\Users\Administrator\Desktop\椭圆2拷贝6.png椭圆2拷贝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1117600"/>
            <a:ext cx="4967287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/>
        </p:nvSpPr>
        <p:spPr>
          <a:xfrm>
            <a:off x="5115243" y="4097973"/>
            <a:ext cx="1960563" cy="403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r>
              <a:rPr lang="zh-CN" altLang="en-US" sz="2800" strike="noStrike" noProof="1">
                <a:solidFill>
                  <a:srgbClr val="52A1BB"/>
                </a:solidFill>
              </a:rPr>
              <a:t>课文篇</a:t>
            </a:r>
            <a:endParaRPr lang="zh-CN" altLang="en-US" sz="2800" strike="noStrike" noProof="1">
              <a:solidFill>
                <a:srgbClr val="52A1BB"/>
              </a:solidFill>
            </a:endParaRPr>
          </a:p>
        </p:txBody>
      </p:sp>
      <p:sp>
        <p:nvSpPr>
          <p:cNvPr id="31750" name="矩形 11"/>
          <p:cNvSpPr/>
          <p:nvPr/>
        </p:nvSpPr>
        <p:spPr>
          <a:xfrm>
            <a:off x="4019550" y="2709545"/>
            <a:ext cx="415290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ja-JP" altLang="en-US" sz="4400" b="1" kern="1200" baseline="0">
                <a:solidFill>
                  <a:schemeClr val="bg1"/>
                </a:solidFill>
                <a:latin typeface="微软雅黑" panose="020b0503020204020204" pitchFamily="34" charset="-122"/>
                <a:cs typeface="+mj-cs"/>
              </a:rPr>
              <a:t>日本の就職活動</a:t>
            </a:r>
            <a:endParaRPr lang="ja-JP" altLang="en-US" sz="4400" b="1" kern="1200" baseline="0">
              <a:solidFill>
                <a:schemeClr val="bg1"/>
              </a:solidFill>
              <a:latin typeface="微软雅黑" panose="020b0503020204020204" pitchFamily="34" charset="-122"/>
              <a:cs typeface="+mj-cs"/>
            </a:endParaRPr>
          </a:p>
          <a:p>
            <a:pPr algn="ctr"/>
            <a:endParaRPr lang="en-US" altLang="zh-CN" sz="2800" b="1">
              <a:solidFill>
                <a:schemeClr val="bg1"/>
              </a:solidFill>
              <a:latin typeface="MS Mincho" panose="02020609040205080304" charset="-128"/>
              <a:ea typeface="MS Mincho" panose="02020609040205080304" charset="-128"/>
            </a:endParaRPr>
          </a:p>
          <a:p>
            <a:pPr algn="ctr"/>
            <a:r>
              <a:rPr lang="en-US" altLang="zh-CN" sz="2800" b="1">
                <a:solidFill>
                  <a:schemeClr val="bg1"/>
                </a:solidFill>
                <a:latin typeface="MS Mincho" panose="02020609040205080304" charset="-128"/>
                <a:ea typeface="MS Mincho" panose="02020609040205080304" charset="-128"/>
              </a:rPr>
              <a:t>           </a:t>
            </a:r>
            <a:endParaRPr lang="en-US" altLang="zh-CN" sz="2800" b="1">
              <a:solidFill>
                <a:schemeClr val="bg1"/>
              </a:solidFill>
              <a:latin typeface="MS Mincho" panose="02020609040205080304" charset="-128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2793508" y="3236158"/>
            <a:ext cx="6870641" cy="773144"/>
            <a:chOff x="3400023" y="2024578"/>
            <a:chExt cx="5643010" cy="635000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8408033" y="2025278"/>
              <a:ext cx="319087" cy="633600"/>
            </a:xfrm>
            <a:prstGeom prst="rect">
              <a:avLst/>
            </a:prstGeom>
            <a:solidFill>
              <a:srgbClr val="DEAB81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>
              <a:off x="3400023" y="2126178"/>
              <a:ext cx="5302650" cy="4318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2800" b="1">
                  <a:solidFill>
                    <a:srgbClr val="70B59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课文与语法</a:t>
              </a:r>
              <a:endParaRPr lang="en-US" altLang="zh-CN" sz="2800" b="1">
                <a:solidFill>
                  <a:schemeClr val="accent4"/>
                </a:solidFill>
                <a:effectLst/>
                <a:sym typeface="Arial" panose="020b0604020202020204" pitchFamily="34" charset="0"/>
              </a:endParaRPr>
            </a:p>
          </p:txBody>
        </p:sp>
        <p:sp>
          <p:nvSpPr>
            <p:cNvPr id="10" name="燕尾形 9"/>
            <p:cNvSpPr/>
            <p:nvPr>
              <p:custDataLst>
                <p:tags r:id="rId5"/>
              </p:custDataLst>
            </p:nvPr>
          </p:nvSpPr>
          <p:spPr>
            <a:xfrm>
              <a:off x="8408033" y="2024578"/>
              <a:ext cx="635000" cy="635000"/>
            </a:xfrm>
            <a:prstGeom prst="chevron">
              <a:avLst>
                <a:gd name="adj" fmla="val 45500"/>
              </a:avLst>
            </a:prstGeom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lstStyle/>
            <a:p>
              <a:pPr algn="r"/>
              <a:endParaRPr lang="zh-CN" altLang="en-US" sz="240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5086350" y="1117600"/>
            <a:ext cx="2018665" cy="70675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b="1">
                <a:solidFill>
                  <a:srgbClr val="70B59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目 录</a:t>
            </a:r>
            <a:endParaRPr lang="zh-CN" altLang="en-US" sz="4000" b="1">
              <a:solidFill>
                <a:srgbClr val="70B59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2492567" y="2103507"/>
            <a:ext cx="6589716" cy="773144"/>
            <a:chOff x="3152332" y="3085545"/>
            <a:chExt cx="5412280" cy="635000"/>
          </a:xfrm>
        </p:grpSpPr>
        <p:sp>
          <p:nvSpPr>
            <p:cNvPr id="12" name="矩形 11"/>
            <p:cNvSpPr/>
            <p:nvPr>
              <p:custDataLst>
                <p:tags r:id="rId7"/>
              </p:custDataLst>
            </p:nvPr>
          </p:nvSpPr>
          <p:spPr>
            <a:xfrm flipH="1">
              <a:off x="3468245" y="3086245"/>
              <a:ext cx="319087" cy="633600"/>
            </a:xfrm>
            <a:prstGeom prst="rect">
              <a:avLst/>
            </a:prstGeom>
            <a:solidFill>
              <a:srgbClr val="869ACD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8"/>
              </p:custDataLst>
            </p:nvPr>
          </p:nvSpPr>
          <p:spPr>
            <a:xfrm flipH="1">
              <a:off x="3399336" y="3187667"/>
              <a:ext cx="5165276" cy="4318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2800" b="1">
                  <a:solidFill>
                    <a:srgbClr val="70B590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词汇与表达</a:t>
              </a:r>
              <a:endParaRPr lang="zh-CN" altLang="en-US" sz="2800" b="1">
                <a:solidFill>
                  <a:srgbClr val="70B59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燕尾形 16"/>
            <p:cNvSpPr/>
            <p:nvPr>
              <p:custDataLst>
                <p:tags r:id="rId9"/>
              </p:custDataLst>
            </p:nvPr>
          </p:nvSpPr>
          <p:spPr>
            <a:xfrm flipH="1">
              <a:off x="3152332" y="3085545"/>
              <a:ext cx="635000" cy="635000"/>
            </a:xfrm>
            <a:prstGeom prst="chevron">
              <a:avLst>
                <a:gd name="adj" fmla="val 45500"/>
              </a:avLst>
            </a:prstGeom>
            <a:solidFill>
              <a:srgbClr val="869ACD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4513" name="图片 1" descr="C:\Users\Administrator\Desktop\椭圆2拷贝6.png椭圆2拷贝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1117600"/>
            <a:ext cx="4967287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7" name="矩形 16"/>
          <p:cNvSpPr/>
          <p:nvPr/>
        </p:nvSpPr>
        <p:spPr>
          <a:xfrm>
            <a:off x="4402455" y="3044825"/>
            <a:ext cx="3386138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生词表</a:t>
            </a:r>
            <a:r>
              <a:rPr lang="en-US" altLang="zh-CN" sz="5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lang="en-US" altLang="zh-CN" sz="5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4"/>
          <a:stretch>
            <a:fillRect/>
          </a:stretch>
        </p:blipFill>
        <p:spPr bwMode="auto">
          <a:xfrm>
            <a:off x="1085215" y="1352550"/>
            <a:ext cx="6137910" cy="260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223125" y="2200275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就活</a:t>
            </a:r>
            <a:endParaRPr lang="zh-CN" altLang="en-US" b="1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5215" y="4204970"/>
            <a:ext cx="49530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結婚活動　结婚                        婚活 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5215" y="4721860"/>
            <a:ext cx="50044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脳活動　   大脑活动                  脳活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虚尾箭头 4"/>
          <p:cNvSpPr/>
          <p:nvPr/>
        </p:nvSpPr>
        <p:spPr>
          <a:xfrm>
            <a:off x="4173538" y="4109085"/>
            <a:ext cx="1081088" cy="574675"/>
          </a:xfrm>
          <a:prstGeom prst="strip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虚尾箭头 5"/>
          <p:cNvSpPr/>
          <p:nvPr/>
        </p:nvSpPr>
        <p:spPr>
          <a:xfrm>
            <a:off x="4173855" y="4740593"/>
            <a:ext cx="1081088" cy="576263"/>
          </a:xfrm>
          <a:prstGeom prst="strip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8" name="文本框 7"/>
          <p:cNvSpPr txBox="1"/>
          <p:nvPr/>
        </p:nvSpPr>
        <p:spPr>
          <a:xfrm>
            <a:off x="7223125" y="2636520"/>
            <a:ext cx="2303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 b="1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志望校</a:t>
            </a:r>
            <a:r>
              <a:rPr lang="ja-JP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：志愿学校</a:t>
            </a:r>
            <a:r>
              <a:rPr lang="ja-JP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　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692785" y="2297430"/>
            <a:ext cx="392430" cy="271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692785" y="2733675"/>
            <a:ext cx="392430" cy="271145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3"/>
          <p:cNvSpPr txBox="1"/>
          <p:nvPr/>
        </p:nvSpPr>
        <p:spPr>
          <a:xfrm>
            <a:off x="1158240" y="1203325"/>
            <a:ext cx="7788275" cy="1630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履歴書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     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 名词    简历书 履历</a:t>
            </a:r>
            <a:r>
              <a:rPr lang="ja-JP" altLang="zh-CN" sz="2400">
                <a:latin typeface="Arial" panose="020b0604020202020204" pitchFamily="34" charset="0"/>
                <a:ea typeface="微软雅黑" panose="020b0503020204020204" pitchFamily="34" charset="-122"/>
              </a:rPr>
              <a:t>　</a:t>
            </a:r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zh-CN" sz="2400">
                <a:latin typeface="Arial" panose="020b0604020202020204" pitchFamily="34" charset="0"/>
                <a:ea typeface="微软雅黑" panose="020b0503020204020204" pitchFamily="34" charset="-122"/>
              </a:rPr>
              <a:t> 　</a:t>
            </a:r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zh-CN" sz="2400">
                <a:latin typeface="Arial" panose="020b0604020202020204" pitchFamily="34" charset="0"/>
                <a:ea typeface="微软雅黑" panose="020b0503020204020204" pitchFamily="34" charset="-122"/>
              </a:rPr>
              <a:t> 　　</a:t>
            </a:r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3" descr="0F4E929D-AE48-4e06-9C0F-5BB6AFEF5984"/>
          <p:cNvPicPr>
            <a:picLocks noChangeAspect="1"/>
          </p:cNvPicPr>
          <p:nvPr/>
        </p:nvPicPr>
        <p:blipFill>
          <a:blip r:embed="rId2"/>
          <a:srcRect t="2040" r="47975" b="61331"/>
          <a:stretch>
            <a:fillRect/>
          </a:stretch>
        </p:blipFill>
        <p:spPr>
          <a:xfrm>
            <a:off x="1784350" y="1722120"/>
            <a:ext cx="8623300" cy="434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椭圆 3"/>
          <p:cNvSpPr/>
          <p:nvPr/>
        </p:nvSpPr>
        <p:spPr>
          <a:xfrm>
            <a:off x="2255838" y="2539683"/>
            <a:ext cx="1223963" cy="64293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椭圆 4"/>
          <p:cNvSpPr/>
          <p:nvPr/>
        </p:nvSpPr>
        <p:spPr>
          <a:xfrm>
            <a:off x="3086100" y="3519170"/>
            <a:ext cx="2940050" cy="64293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椭圆 5"/>
          <p:cNvSpPr/>
          <p:nvPr/>
        </p:nvSpPr>
        <p:spPr>
          <a:xfrm>
            <a:off x="6313488" y="3519170"/>
            <a:ext cx="939800" cy="64293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椭圆 6"/>
          <p:cNvSpPr/>
          <p:nvPr/>
        </p:nvSpPr>
        <p:spPr>
          <a:xfrm>
            <a:off x="7505700" y="1977708"/>
            <a:ext cx="1554163" cy="224948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8" name="椭圆 7"/>
          <p:cNvSpPr/>
          <p:nvPr/>
        </p:nvSpPr>
        <p:spPr>
          <a:xfrm>
            <a:off x="2471738" y="4092258"/>
            <a:ext cx="6740525" cy="2190750"/>
          </a:xfrm>
          <a:prstGeom prst="ellipse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文本框 10"/>
          <p:cNvSpPr txBox="1"/>
          <p:nvPr/>
        </p:nvSpPr>
        <p:spPr>
          <a:xfrm>
            <a:off x="1600200" y="2226945"/>
            <a:ext cx="2297113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endParaRPr lang="zh-CN" altLang="en-US" sz="28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7451725" y="1525270"/>
            <a:ext cx="22987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三个月内证件照</a:t>
            </a:r>
            <a:endParaRPr lang="zh-CN" altLang="en-US" sz="20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2"/>
          <p:cNvSpPr txBox="1"/>
          <p:nvPr/>
        </p:nvSpPr>
        <p:spPr>
          <a:xfrm>
            <a:off x="5518150" y="3120708"/>
            <a:ext cx="2297113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出生年月 性别</a:t>
            </a:r>
            <a:endParaRPr lang="zh-CN" altLang="en-US" sz="20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3"/>
          <p:cNvSpPr txBox="1"/>
          <p:nvPr/>
        </p:nvSpPr>
        <p:spPr>
          <a:xfrm>
            <a:off x="4335463" y="5360670"/>
            <a:ext cx="330676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住址 邮箱联系地址</a:t>
            </a:r>
            <a:endParaRPr lang="zh-CN" altLang="en-US" sz="20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4513" name="图片 1" descr="C:\Users\Administrator\Desktop\椭圆2拷贝6.png椭圆2拷贝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1117600"/>
            <a:ext cx="4967287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7" name="矩形 16"/>
          <p:cNvSpPr/>
          <p:nvPr/>
        </p:nvSpPr>
        <p:spPr>
          <a:xfrm>
            <a:off x="4402455" y="3044825"/>
            <a:ext cx="3386138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生词表</a:t>
            </a:r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altLang="zh-CN" sz="4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3"/>
          <p:cNvSpPr txBox="1"/>
          <p:nvPr/>
        </p:nvSpPr>
        <p:spPr>
          <a:xfrm>
            <a:off x="1107440" y="1092200"/>
            <a:ext cx="7788275" cy="1630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履歴書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     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 名词    简历书 履历</a:t>
            </a:r>
            <a:r>
              <a:rPr lang="ja-JP" altLang="zh-CN" sz="2400">
                <a:latin typeface="Arial" panose="020b0604020202020204" pitchFamily="34" charset="0"/>
                <a:ea typeface="微软雅黑" panose="020b0503020204020204" pitchFamily="34" charset="-122"/>
              </a:rPr>
              <a:t>　</a:t>
            </a:r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zh-CN" sz="2400">
                <a:latin typeface="Arial" panose="020b0604020202020204" pitchFamily="34" charset="0"/>
                <a:ea typeface="微软雅黑" panose="020b0503020204020204" pitchFamily="34" charset="-122"/>
              </a:rPr>
              <a:t> 　</a:t>
            </a:r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zh-CN" sz="2400">
                <a:latin typeface="Arial" panose="020b0604020202020204" pitchFamily="34" charset="0"/>
                <a:ea typeface="微软雅黑" panose="020b0503020204020204" pitchFamily="34" charset="-122"/>
              </a:rPr>
              <a:t> 　　</a:t>
            </a:r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06595" y="1171575"/>
            <a:ext cx="6833235" cy="4771986"/>
            <a:chOff x="1179" y="3001"/>
            <a:chExt cx="10761" cy="7513"/>
          </a:xfrm>
        </p:grpSpPr>
        <p:pic>
          <p:nvPicPr>
            <p:cNvPr id="4" name="图片 3" descr="0F4E929D-AE48-4e06-9C0F-5BB6AFEF5984"/>
            <p:cNvPicPr>
              <a:picLocks noChangeAspect="1"/>
            </p:cNvPicPr>
            <p:nvPr/>
          </p:nvPicPr>
          <p:blipFill>
            <a:blip r:embed="rId2"/>
            <a:srcRect l="2926" t="37154" r="51918" b="18336"/>
            <a:stretch>
              <a:fillRect/>
            </a:stretch>
          </p:blipFill>
          <p:spPr>
            <a:xfrm>
              <a:off x="1664" y="3001"/>
              <a:ext cx="10077" cy="71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1" descr="0F4E929D-AE48-4e06-9C0F-5BB6AFEF5984"/>
            <p:cNvPicPr>
              <a:picLocks noChangeAspect="1"/>
            </p:cNvPicPr>
            <p:nvPr/>
          </p:nvPicPr>
          <p:blipFill>
            <a:blip r:embed="rId2"/>
            <a:srcRect l="51704" t="4776" b="70981"/>
            <a:stretch>
              <a:fillRect/>
            </a:stretch>
          </p:blipFill>
          <p:spPr>
            <a:xfrm>
              <a:off x="1179" y="6648"/>
              <a:ext cx="10761" cy="386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6" name="文本框 10"/>
          <p:cNvSpPr txBox="1"/>
          <p:nvPr/>
        </p:nvSpPr>
        <p:spPr>
          <a:xfrm>
            <a:off x="2515870" y="2200593"/>
            <a:ext cx="229870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2515870" y="4472305"/>
            <a:ext cx="22987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资格证书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6"/>
          <p:cNvSpPr txBox="1"/>
          <p:nvPr/>
        </p:nvSpPr>
        <p:spPr>
          <a:xfrm>
            <a:off x="7677150" y="4594860"/>
            <a:ext cx="22987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兴趣特技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4" descr="0F4E929D-AE48-4e06-9C0F-5BB6AFEF5984"/>
          <p:cNvPicPr>
            <a:picLocks noChangeAspect="1"/>
          </p:cNvPicPr>
          <p:nvPr/>
        </p:nvPicPr>
        <p:blipFill>
          <a:blip r:embed="rId2"/>
          <a:srcRect l="52737" t="28893" b="25935"/>
          <a:stretch>
            <a:fillRect/>
          </a:stretch>
        </p:blipFill>
        <p:spPr>
          <a:xfrm>
            <a:off x="850900" y="1498918"/>
            <a:ext cx="6826250" cy="4668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5"/>
          <p:cNvSpPr txBox="1"/>
          <p:nvPr/>
        </p:nvSpPr>
        <p:spPr>
          <a:xfrm>
            <a:off x="7677150" y="2235518"/>
            <a:ext cx="229870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志望動機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1431925" y="970915"/>
            <a:ext cx="7788275" cy="1630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履歴書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pitchFamily="34" charset="-122"/>
              </a:rPr>
              <a:t>     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 名词    简历书 履历</a:t>
            </a:r>
            <a:r>
              <a:rPr lang="ja-JP" altLang="zh-CN" sz="2400">
                <a:latin typeface="Arial" panose="020b0604020202020204" pitchFamily="34" charset="0"/>
                <a:ea typeface="微软雅黑" panose="020b0503020204020204" pitchFamily="34" charset="-122"/>
              </a:rPr>
              <a:t>　</a:t>
            </a:r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zh-CN" sz="2400">
                <a:latin typeface="Arial" panose="020b0604020202020204" pitchFamily="34" charset="0"/>
                <a:ea typeface="微软雅黑" panose="020b0503020204020204" pitchFamily="34" charset="-122"/>
              </a:rPr>
              <a:t> 　</a:t>
            </a:r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ja-JP" altLang="zh-CN" sz="2400">
                <a:latin typeface="Arial" panose="020b0604020202020204" pitchFamily="34" charset="0"/>
                <a:ea typeface="微软雅黑" panose="020b0503020204020204" pitchFamily="34" charset="-122"/>
              </a:rPr>
              <a:t> 　　</a:t>
            </a:r>
            <a:endParaRPr lang="ja-JP" altLang="zh-CN" sz="2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2" b="840"/>
          <a:stretch>
            <a:fillRect/>
          </a:stretch>
        </p:blipFill>
        <p:spPr bwMode="auto">
          <a:xfrm>
            <a:off x="668655" y="1804035"/>
            <a:ext cx="6137910" cy="324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588125" y="262001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不潔</a:t>
            </a:r>
            <a:endParaRPr lang="zh-CN" altLang="en-US"/>
          </a:p>
        </p:txBody>
      </p:sp>
      <p:sp>
        <p:nvSpPr>
          <p:cNvPr id="4" name="左右箭头 2"/>
          <p:cNvSpPr/>
          <p:nvPr/>
        </p:nvSpPr>
        <p:spPr>
          <a:xfrm>
            <a:off x="5725795" y="2680970"/>
            <a:ext cx="740410" cy="278765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文本框 4"/>
          <p:cNvSpPr txBox="1"/>
          <p:nvPr/>
        </p:nvSpPr>
        <p:spPr>
          <a:xfrm>
            <a:off x="5369560" y="339217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計画を</a:t>
            </a:r>
            <a:r>
              <a:rPr lang="ja-JP" altLang="zh-CN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一部</a:t>
            </a:r>
            <a:r>
              <a:rPr lang="ja-JP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変更する</a:t>
            </a:r>
            <a:r>
              <a:rPr lang="zh-CN" altLang="ja-JP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60670" y="3695065"/>
            <a:ext cx="2926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全体の</a:t>
            </a:r>
            <a:r>
              <a:rPr lang="ja-JP" altLang="zh-CN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一部</a:t>
            </a:r>
            <a:r>
              <a:rPr lang="ja-JP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しかみえない</a:t>
            </a:r>
            <a:r>
              <a:rPr lang="zh-CN" altLang="ja-JP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7" name="图片 4" descr="OIP (2)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9260" y="4063365"/>
            <a:ext cx="2526665" cy="215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817235" y="5107940"/>
            <a:ext cx="4766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ja-JP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彼は顔もいいし</a:t>
            </a:r>
            <a:r>
              <a:rPr lang="ja-JP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ja-JP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姿</a:t>
            </a:r>
            <a:r>
              <a:rPr lang="zh-CN" altLang="ja-JP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もいい</a:t>
            </a:r>
            <a:r>
              <a:rPr lang="ja-JP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。</a:t>
            </a:r>
            <a:r>
              <a:rPr lang="zh-CN" altLang="ja-JP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  <a:endParaRPr lang="zh-CN" altLang="ja-JP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791200" y="4739640"/>
            <a:ext cx="1846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ja-JP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①</a:t>
            </a:r>
            <a:r>
              <a:rPr lang="ja-JP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人的打扮 着装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91200" y="5495925"/>
            <a:ext cx="3154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②</a:t>
            </a:r>
            <a:r>
              <a:rPr lang="ja-JP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眼睛能看到的人或物的存在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31840" y="590042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山が雲から</a:t>
            </a:r>
            <a:r>
              <a:rPr lang="zh-CN" altLang="zh-CN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姿</a:t>
            </a:r>
            <a:r>
              <a:rPr lang="zh-CN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を現す。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360670" y="1484630"/>
            <a:ext cx="65297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>
                <a:solidFill>
                  <a:srgbClr val="333333"/>
                </a:solidFill>
                <a:effectLst/>
                <a:latin typeface="PingFang SC" panose="020b0400000000000000" charset="-122"/>
              </a:rPr>
              <a:t>この子は風邪を引いて熱を出した、</a:t>
            </a:r>
            <a:r>
              <a:rPr lang="ja-JP" altLang="en-US" b="0" i="0">
                <a:solidFill>
                  <a:srgbClr val="FF0000"/>
                </a:solidFill>
                <a:effectLst/>
                <a:latin typeface="PingFang SC" panose="020b0400000000000000" charset="-122"/>
              </a:rPr>
              <a:t>そのまま</a:t>
            </a:r>
            <a:r>
              <a:rPr lang="ja-JP" altLang="en-US" b="0" i="0">
                <a:solidFill>
                  <a:srgbClr val="333333"/>
                </a:solidFill>
                <a:effectLst/>
                <a:latin typeface="PingFang SC" panose="020b0400000000000000" charset="-122"/>
              </a:rPr>
              <a:t>死んでしまった。这个孩子感冒后发烧就那样死了。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282575" y="1898650"/>
            <a:ext cx="392430" cy="2711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282575" y="2729865"/>
            <a:ext cx="392430" cy="2711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276225" y="3561080"/>
            <a:ext cx="392430" cy="2711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276225" y="4782820"/>
            <a:ext cx="392430" cy="2711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128645" y="513715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>
                <a:highlight>
                  <a:srgbClr val="FFFF00"/>
                </a:highlight>
              </a:rPr>
              <a:t>後姿　姿を隠す・現す</a:t>
            </a:r>
            <a:endParaRPr lang="ja-JP" altLang="zh-CN"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51"/>
          <a:stretch>
            <a:fillRect/>
          </a:stretch>
        </p:blipFill>
        <p:spPr bwMode="auto">
          <a:xfrm>
            <a:off x="470535" y="1416685"/>
            <a:ext cx="7472045" cy="248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058410" y="2291715"/>
            <a:ext cx="2075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聞く</a:t>
            </a:r>
            <a:r>
              <a:rPr lang="zh-CN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：听见 ；询问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03490" y="981710"/>
            <a:ext cx="4132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质疑，考验是否具备应有的能力 ；追责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03490" y="1388745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指導力が</a:t>
            </a:r>
            <a:r>
              <a:rPr lang="zh-CN" altLang="zh-CN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問われている</a:t>
            </a:r>
            <a:r>
              <a:rPr lang="zh-CN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7" name="图片 1" descr="OIP (3)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1345" y="3239135"/>
            <a:ext cx="2638425" cy="2636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7603490" y="1780540"/>
            <a:ext cx="429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今日の事態を招いたことの責任を</a:t>
            </a:r>
            <a:r>
              <a:rPr lang="zh-CN" altLang="zh-CN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問う</a:t>
            </a:r>
            <a:r>
              <a:rPr lang="zh-CN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226695" y="2339975"/>
            <a:ext cx="392430" cy="271145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01C2233B-2BB9-4e80-8F96-BF44DC3E7EF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316038"/>
            <a:ext cx="1219200" cy="560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5"/>
          <p:cNvSpPr txBox="1"/>
          <p:nvPr/>
        </p:nvSpPr>
        <p:spPr>
          <a:xfrm>
            <a:off x="2587308" y="1300163"/>
            <a:ext cx="325755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黒      黑色   </a:t>
            </a:r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2582545" y="1031875"/>
            <a:ext cx="2746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ja-JP">
                <a:latin typeface="Arial" panose="020b0604020202020204" pitchFamily="34" charset="0"/>
                <a:ea typeface="宋体" panose="02010600030101010101" pitchFamily="2" charset="-122"/>
              </a:rPr>
              <a:t>くろ</a:t>
            </a:r>
            <a:endParaRPr lang="ja-JP" altLang="ja-JP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2" descr="C:\Users\清璃\Desktop\14下\DCEF69CD-4354-4cdb-8176-70671ACDA4AF.pngDCEF69CD-4354-4cdb-8176-70671ACDA4AF"/>
          <p:cNvPicPr>
            <a:picLocks noChangeAspect="1"/>
          </p:cNvPicPr>
          <p:nvPr/>
        </p:nvPicPr>
        <p:blipFill>
          <a:blip r:embed="rId3"/>
          <a:srcRect t="15340" b="15340"/>
          <a:stretch>
            <a:fillRect/>
          </a:stretch>
        </p:blipFill>
        <p:spPr>
          <a:xfrm>
            <a:off x="1118235" y="2357438"/>
            <a:ext cx="1219200" cy="560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6"/>
          <p:cNvSpPr txBox="1"/>
          <p:nvPr/>
        </p:nvSpPr>
        <p:spPr>
          <a:xfrm>
            <a:off x="2582228" y="2329815"/>
            <a:ext cx="3998912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紺色   藏青 深蓝色  </a:t>
            </a:r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2582228" y="2056448"/>
            <a:ext cx="2746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ja-JP">
                <a:latin typeface="Arial" panose="020b0604020202020204" pitchFamily="34" charset="0"/>
                <a:ea typeface="宋体" panose="02010600030101010101" pitchFamily="2" charset="-122"/>
              </a:rPr>
              <a:t>こんいろ</a:t>
            </a:r>
            <a:endParaRPr lang="ja-JP" altLang="ja-JP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3" descr="C:\Users\清璃\Desktop\14下\85864596-1963-414f-8AF8-32D6EAB76EC0.png85864596-1963-414f-8AF8-32D6EAB76EC0"/>
          <p:cNvPicPr>
            <a:picLocks noChangeAspect="1"/>
          </p:cNvPicPr>
          <p:nvPr/>
        </p:nvPicPr>
        <p:blipFill>
          <a:blip r:embed="rId4"/>
          <a:srcRect t="21223" b="21223"/>
          <a:stretch>
            <a:fillRect/>
          </a:stretch>
        </p:blipFill>
        <p:spPr>
          <a:xfrm>
            <a:off x="1118235" y="3356610"/>
            <a:ext cx="1219200" cy="56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4"/>
          <p:cNvSpPr txBox="1"/>
          <p:nvPr/>
        </p:nvSpPr>
        <p:spPr>
          <a:xfrm>
            <a:off x="2587308" y="3441065"/>
            <a:ext cx="3998912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茶色   茶色</a:t>
            </a:r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2527300" y="3072765"/>
            <a:ext cx="2746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ja-JP">
                <a:latin typeface="Arial" panose="020b0604020202020204" pitchFamily="34" charset="0"/>
                <a:ea typeface="宋体" panose="02010600030101010101" pitchFamily="2" charset="-122"/>
              </a:rPr>
              <a:t>ちゃいろ</a:t>
            </a:r>
            <a:endParaRPr lang="ja-JP" altLang="ja-JP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7" descr="C:\Users\清璃\Desktop\14下\B619EA96-0721-4d51-BBE3-7769FCCCB700.pngB619EA96-0721-4d51-BBE3-7769FCCCB700"/>
          <p:cNvPicPr>
            <a:picLocks noChangeAspect="1"/>
          </p:cNvPicPr>
          <p:nvPr/>
        </p:nvPicPr>
        <p:blipFill>
          <a:blip r:embed="rId5"/>
          <a:srcRect t="22902" b="22902"/>
          <a:stretch>
            <a:fillRect/>
          </a:stretch>
        </p:blipFill>
        <p:spPr>
          <a:xfrm>
            <a:off x="1092835" y="4458335"/>
            <a:ext cx="1219200" cy="560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4"/>
          <p:cNvSpPr txBox="1"/>
          <p:nvPr/>
        </p:nvSpPr>
        <p:spPr>
          <a:xfrm>
            <a:off x="2593340" y="4134168"/>
            <a:ext cx="2746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ja-JP">
                <a:latin typeface="Arial" panose="020b0604020202020204" pitchFamily="34" charset="0"/>
                <a:ea typeface="宋体" panose="02010600030101010101" pitchFamily="2" charset="-122"/>
              </a:rPr>
              <a:t>はいいろ</a:t>
            </a:r>
            <a:endParaRPr lang="ja-JP" altLang="ja-JP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2582228" y="4458018"/>
            <a:ext cx="6503987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灰色    灰色</a:t>
            </a:r>
            <a:endParaRPr lang="en-US" altLang="zh-CN" sz="32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43505" y="5041900"/>
            <a:ext cx="2885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グレー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ja-JP" altLang="zh-CN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　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gray    ねずみ色 </a:t>
            </a:r>
            <a:endParaRPr lang="zh-CN" altLang="en-US"/>
          </a:p>
        </p:txBody>
      </p:sp>
      <p:pic>
        <p:nvPicPr>
          <p:cNvPr id="15" name="图片 8" descr="fb"/>
          <p:cNvPicPr>
            <a:picLocks noChangeAspect="1"/>
          </p:cNvPicPr>
          <p:nvPr/>
        </p:nvPicPr>
        <p:blipFill>
          <a:blip r:embed="rId6"/>
          <a:srcRect l="18434" r="13472"/>
          <a:stretch>
            <a:fillRect/>
          </a:stretch>
        </p:blipFill>
        <p:spPr>
          <a:xfrm>
            <a:off x="5168900" y="177800"/>
            <a:ext cx="2693035" cy="2076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9"/>
          <p:cNvSpPr txBox="1"/>
          <p:nvPr/>
        </p:nvSpPr>
        <p:spPr>
          <a:xfrm>
            <a:off x="8476615" y="1301433"/>
            <a:ext cx="399732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>
                <a:latin typeface="Arial" panose="020b0604020202020204" pitchFamily="34" charset="0"/>
                <a:ea typeface="宋体" panose="02010600030101010101" pitchFamily="2" charset="-122"/>
              </a:rPr>
              <a:t>紺青の拳</a:t>
            </a:r>
            <a:endParaRPr lang="zh-CN" altLang="en-US" sz="32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8284528" y="1031558"/>
            <a:ext cx="2746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ja-JP">
                <a:latin typeface="Arial" panose="020b0604020202020204" pitchFamily="34" charset="0"/>
                <a:ea typeface="宋体" panose="02010600030101010101" pitchFamily="2" charset="-122"/>
              </a:rPr>
              <a:t>こんじょう</a:t>
            </a:r>
            <a:endParaRPr lang="ja-JP" altLang="ja-JP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4"/>
          <p:cNvSpPr txBox="1"/>
          <p:nvPr/>
        </p:nvSpPr>
        <p:spPr>
          <a:xfrm>
            <a:off x="9727565" y="1031558"/>
            <a:ext cx="2746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ja-JP">
                <a:latin typeface="Arial" panose="020b0604020202020204" pitchFamily="34" charset="0"/>
                <a:ea typeface="宋体" panose="02010600030101010101" pitchFamily="2" charset="-122"/>
              </a:rPr>
              <a:t>フィスト</a:t>
            </a:r>
            <a:endParaRPr lang="ja-JP" altLang="ja-JP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9" name="图片 10" descr="OIP (4)"/>
          <p:cNvPicPr>
            <a:picLocks noChangeAspect="1"/>
          </p:cNvPicPr>
          <p:nvPr/>
        </p:nvPicPr>
        <p:blipFill>
          <a:blip r:embed="rId7">
            <a:clrChange>
              <a:clrFrom>
                <a:srgbClr val="F9F7FA"/>
              </a:clrFrom>
              <a:clrTo>
                <a:srgbClr val="F9F7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2070" y="2988310"/>
            <a:ext cx="3166745" cy="326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1"/>
          <p:cNvSpPr txBox="1"/>
          <p:nvPr/>
        </p:nvSpPr>
        <p:spPr>
          <a:xfrm>
            <a:off x="9641205" y="2412365"/>
            <a:ext cx="2109788" cy="708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000" b="1">
                <a:solidFill>
                  <a:srgbClr val="CB861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茶髪</a:t>
            </a:r>
            <a:endParaRPr lang="zh-CN" altLang="en-US" sz="4000" b="1">
              <a:solidFill>
                <a:srgbClr val="CB861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" name="组合 14"/>
          <p:cNvGrpSpPr/>
          <p:nvPr/>
        </p:nvGrpSpPr>
        <p:grpSpPr>
          <a:xfrm rot="1680000">
            <a:off x="8361363" y="2012633"/>
            <a:ext cx="2006600" cy="2009775"/>
            <a:chOff x="8368" y="3053"/>
            <a:chExt cx="3159" cy="3164"/>
          </a:xfrm>
        </p:grpSpPr>
        <p:sp>
          <p:nvSpPr>
            <p:cNvPr id="22" name="弧形 21"/>
            <p:cNvSpPr/>
            <p:nvPr/>
          </p:nvSpPr>
          <p:spPr>
            <a:xfrm rot="4320000">
              <a:off x="8165" y="3254"/>
              <a:ext cx="3164" cy="2761"/>
            </a:xfrm>
            <a:prstGeom prst="arc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23" name="流程图: 摘录 22"/>
            <p:cNvSpPr/>
            <p:nvPr/>
          </p:nvSpPr>
          <p:spPr>
            <a:xfrm rot="21300000">
              <a:off x="10733" y="3999"/>
              <a:ext cx="794" cy="567"/>
            </a:xfrm>
            <a:prstGeom prst="flowChartExtra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4" name="文本框 4"/>
          <p:cNvSpPr txBox="1"/>
          <p:nvPr/>
        </p:nvSpPr>
        <p:spPr>
          <a:xfrm>
            <a:off x="9641205" y="2077403"/>
            <a:ext cx="2746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ja-JP" altLang="ja-JP">
                <a:latin typeface="Arial" panose="020b0604020202020204" pitchFamily="34" charset="0"/>
                <a:ea typeface="宋体" panose="02010600030101010101" pitchFamily="2" charset="-122"/>
              </a:rPr>
              <a:t>ちゃぱつ</a:t>
            </a:r>
            <a:endParaRPr lang="ja-JP" altLang="ja-JP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290175" y="504190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茶髪の小娘</a:t>
            </a:r>
            <a:endParaRPr lang="zh-CN" altLang="en-US"/>
          </a:p>
        </p:txBody>
      </p:sp>
      <p:pic>
        <p:nvPicPr>
          <p:cNvPr id="26" name="图片 9" descr="OIP (5)"/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5175" y="4099560"/>
            <a:ext cx="1872615" cy="1872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文本框 26"/>
          <p:cNvSpPr txBox="1"/>
          <p:nvPr/>
        </p:nvSpPr>
        <p:spPr>
          <a:xfrm>
            <a:off x="2643505" y="1772920"/>
            <a:ext cx="11658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ブラック</a:t>
            </a: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US"/>
          </a:p>
        </p:txBody>
      </p:sp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6" b="23237"/>
          <a:stretch>
            <a:fillRect/>
          </a:stretch>
        </p:blipFill>
        <p:spPr bwMode="auto">
          <a:xfrm>
            <a:off x="914400" y="1160780"/>
            <a:ext cx="6176645" cy="244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5396230" y="2139950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ごく普通の映画</a:t>
            </a:r>
            <a:r>
              <a:rPr lang="ja-JP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非常</a:t>
            </a:r>
            <a:r>
              <a:rPr lang="ja-JP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）</a:t>
            </a:r>
            <a:endParaRPr lang="ja-JP" altLang="zh-CN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96230" y="2464435"/>
            <a:ext cx="5212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ja-JP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ごくわずか　ごく微量　ごく稀に</a:t>
            </a:r>
            <a:r>
              <a:rPr lang="ja-JP" altLang="zh-CN">
                <a:highlight>
                  <a:srgbClr val="FFFF00"/>
                </a:highlight>
                <a:sym typeface="+mn-ea"/>
              </a:rPr>
              <a:t>（</a:t>
            </a:r>
            <a:r>
              <a:rPr lang="zh-CN" altLang="ja-JP">
                <a:highlight>
                  <a:srgbClr val="FFFF00"/>
                </a:highlight>
                <a:sym typeface="+mn-ea"/>
              </a:rPr>
              <a:t>极其少的量</a:t>
            </a:r>
            <a:r>
              <a:rPr lang="ja-JP" altLang="zh-CN">
                <a:highlight>
                  <a:srgbClr val="FFFF00"/>
                </a:highlight>
                <a:sym typeface="+mn-ea"/>
              </a:rPr>
              <a:t>）</a:t>
            </a:r>
            <a:endParaRPr lang="ja-JP" altLang="zh-CN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83580" y="3196590"/>
            <a:ext cx="6126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今日僕がここに来たのは</a:t>
            </a:r>
            <a:r>
              <a:rPr lang="ja-JP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、</a:t>
            </a:r>
            <a:r>
              <a:rPr 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君に結婚を</a:t>
            </a:r>
            <a:r>
              <a:rPr lang="zh-CN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申し込む</a:t>
            </a:r>
            <a:r>
              <a:rPr 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ためなんだ</a:t>
            </a:r>
            <a:endParaRPr lang="zh-CN" altLang="en-US"/>
          </a:p>
        </p:txBody>
      </p:sp>
      <p:pic>
        <p:nvPicPr>
          <p:cNvPr id="31" name="图片 2" descr="OIP (11)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0305" y="3660140"/>
            <a:ext cx="3119755" cy="2691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6990080" y="284416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申し込み書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979170" y="3575050"/>
            <a:ext cx="7523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その強盗は厳重な警備を</a:t>
            </a:r>
            <a:r>
              <a:rPr lang="zh-CN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突破した</a:t>
            </a:r>
            <a:r>
              <a:rPr lang="en-US" altLang="ja-JP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ja-JP" altLang="en-US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　</a:t>
            </a:r>
            <a:r>
              <a:rPr lang="en-US" altLang="ja-JP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  </a:t>
            </a:r>
            <a:r>
              <a:rPr lang="ja-JP" altLang="en-US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一億・</a:t>
            </a:r>
            <a:r>
              <a:rPr lang="ja-JP" altLang="ja-JP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難関を</a:t>
            </a:r>
            <a:r>
              <a:rPr lang="ja-JP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突破する</a:t>
            </a:r>
            <a:r>
              <a:rPr lang="ja-JP" altLang="ja-JP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　　</a:t>
            </a:r>
            <a:r>
              <a:rPr lang="ja-JP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突破口</a:t>
            </a:r>
            <a:endParaRPr lang="ja-JP" altLang="ja-JP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4" name="图片 1" descr="OIP (6)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" y="3996690"/>
            <a:ext cx="1705610" cy="2273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文本框 34"/>
          <p:cNvSpPr txBox="1"/>
          <p:nvPr/>
        </p:nvSpPr>
        <p:spPr>
          <a:xfrm>
            <a:off x="3197225" y="5475605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極限を突破します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197225" y="495490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 sz="2400" b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限界突破</a:t>
            </a:r>
            <a:endParaRPr lang="ja-JP" altLang="zh-CN" sz="2400" b="1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3094038" y="4663758"/>
            <a:ext cx="2746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ja-JP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ja-JP" altLang="ja-JP">
                <a:latin typeface="Arial" panose="020b0604020202020204" pitchFamily="34" charset="0"/>
                <a:ea typeface="宋体" panose="02010600030101010101" pitchFamily="2" charset="-122"/>
              </a:rPr>
              <a:t>げんかい</a:t>
            </a:r>
            <a:endParaRPr lang="ja-JP" altLang="ja-JP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586740" y="2245360"/>
            <a:ext cx="392430" cy="2711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586740" y="2941320"/>
            <a:ext cx="392430" cy="271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586740" y="3279140"/>
            <a:ext cx="392430" cy="271145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1" b="1170"/>
          <a:stretch>
            <a:fillRect/>
          </a:stretch>
        </p:blipFill>
        <p:spPr bwMode="auto">
          <a:xfrm>
            <a:off x="941705" y="1265555"/>
            <a:ext cx="6176645" cy="135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图示 2"/>
          <p:cNvGraphicFramePr/>
          <p:nvPr/>
        </p:nvGraphicFramePr>
        <p:xfrm>
          <a:off x="2284095" y="1439545"/>
          <a:ext cx="6000750" cy="5418455"/>
        </p:xfrm>
        <a:graphic>
          <a:graphicData uri="http://schemas.openxmlformats.org/drawingml/2006/diagram">
            <dgm:relIds xmlns:dgm="http://schemas.openxmlformats.org/drawingml/2006/diagram" r:dm="rId4" r:lo="rId5" r:qs="rId6" r:cs="rId7"/>
          </a:graphicData>
        </a:graphic>
      </p:graphicFrame>
      <p:pic>
        <p:nvPicPr>
          <p:cNvPr id="4" name="图片 8" descr="OIP (7)"/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84845" y="2107565"/>
            <a:ext cx="3065463" cy="4083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641985" y="1324610"/>
            <a:ext cx="392430" cy="271145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4513" name="图片 1" descr="C:\Users\Administrator\Desktop\椭圆2拷贝6.png椭圆2拷贝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1117600"/>
            <a:ext cx="4967287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7" name="矩形 16"/>
          <p:cNvSpPr/>
          <p:nvPr/>
        </p:nvSpPr>
        <p:spPr>
          <a:xfrm>
            <a:off x="4402455" y="3044825"/>
            <a:ext cx="3386138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生词表</a:t>
            </a:r>
            <a:r>
              <a:rPr lang="en-US" altLang="zh-CN" sz="5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endParaRPr lang="en-US" altLang="zh-CN" sz="5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" y="898771"/>
            <a:ext cx="4383088" cy="5335024"/>
          </a:xfrm>
          <a:prstGeom prst="rect">
            <a:avLst/>
          </a:prstGeom>
        </p:spPr>
      </p:pic>
      <p:pic>
        <p:nvPicPr>
          <p:cNvPr id="4100" name="Picture 4" descr="うがい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8580" y="955921"/>
            <a:ext cx="2028489" cy="212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焦る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1750" y="529836"/>
            <a:ext cx="29718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7685069" y="3592830"/>
            <a:ext cx="433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>
                <a:highlight>
                  <a:srgbClr val="FFFF00"/>
                </a:highlight>
                <a:ea typeface="微软雅黑" panose="020b0503020204020204" pitchFamily="34" charset="-122"/>
                <a:sym typeface="+mn-ea"/>
              </a:rPr>
              <a:t>焦れる</a:t>
            </a:r>
            <a:r>
              <a:rPr lang="ja-JP" altLang="en-US">
                <a:highlight>
                  <a:srgbClr val="FFFF00"/>
                </a:highlight>
                <a:ea typeface="微软雅黑" panose="020b0503020204020204" pitchFamily="34" charset="-122"/>
                <a:sym typeface="Wingdings" panose="05000000000000000000" pitchFamily="2" charset="2"/>
              </a:rPr>
              <a:t></a:t>
            </a:r>
            <a:r>
              <a:rPr lang="ja-JP" altLang="en-US">
                <a:highlight>
                  <a:srgbClr val="FFFF00"/>
                </a:highlight>
                <a:ea typeface="微软雅黑" panose="020b0503020204020204" pitchFamily="34" charset="-122"/>
                <a:sym typeface="+mn-ea"/>
              </a:rPr>
              <a:t>自動詞）：相手の態度に焦れる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4104" name="Picture 8" descr="事前 的图像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6119" y="3525643"/>
            <a:ext cx="18288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納期って 的图像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416" y="3912690"/>
            <a:ext cx="2178218" cy="2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16205" y="955675"/>
            <a:ext cx="392430" cy="271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16205" y="1656715"/>
            <a:ext cx="392430" cy="271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16205" y="1306195"/>
            <a:ext cx="392430" cy="271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16205" y="2607945"/>
            <a:ext cx="392430" cy="271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16205" y="3641725"/>
            <a:ext cx="392430" cy="27114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087495" y="160782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結論　勝ちを焦る</a:t>
            </a:r>
            <a:endParaRPr lang="ja-JP" altLang="zh-CN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04565" y="260794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事前に知らせる</a:t>
            </a:r>
            <a:endParaRPr lang="ja-JP" altLang="zh-CN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01795" y="3576955"/>
            <a:ext cx="1325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納期が迫る</a:t>
            </a:r>
            <a:endParaRPr lang="ja-JP" altLang="zh-CN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r>
              <a:rPr lang="ja-JP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　　を守る</a:t>
            </a:r>
            <a:endParaRPr lang="ja-JP" altLang="zh-CN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22" y="1014474"/>
            <a:ext cx="3866198" cy="5148201"/>
          </a:xfrm>
          <a:prstGeom prst="rect">
            <a:avLst/>
          </a:prstGeom>
        </p:spPr>
      </p:pic>
      <p:pic>
        <p:nvPicPr>
          <p:cNvPr id="6148" name="Picture 4" descr="かくれんぼう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7296" y="3016885"/>
            <a:ext cx="37528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nock 的图像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6698" y="857250"/>
            <a:ext cx="23717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3535521" y="4186386"/>
            <a:ext cx="451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この子はかしこいが</a:t>
            </a:r>
            <a:r>
              <a:rPr lang="en-US" altLang="ja-JP" b="0" i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</a:t>
            </a:r>
            <a:r>
              <a:rPr lang="ja-JP" altLang="en-US" b="0" i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ただ少しいたずらだ　　这孩子挺聪明</a:t>
            </a:r>
            <a:r>
              <a:rPr lang="en-US" altLang="ja-JP" b="0" i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</a:t>
            </a:r>
            <a:r>
              <a:rPr lang="ja-JP" altLang="en-US" b="0" i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就是有点淘气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9" name="Picture 2" descr="面接試験 的图像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6287" y="1074431"/>
            <a:ext cx="4120197" cy="30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未満 的图像结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5092" y="3429317"/>
            <a:ext cx="34385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34620" y="2331085"/>
            <a:ext cx="392430" cy="271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34620" y="4561840"/>
            <a:ext cx="392430" cy="271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34620" y="4933315"/>
            <a:ext cx="392430" cy="271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34620" y="5845810"/>
            <a:ext cx="392430" cy="271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34620" y="2672080"/>
            <a:ext cx="392430" cy="271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35680" y="3500755"/>
            <a:ext cx="3154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資格を取る　失う　資格試験</a:t>
            </a:r>
            <a:endParaRPr lang="ja-JP" altLang="zh-CN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34620" y="3616960"/>
            <a:ext cx="392430" cy="271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58110" y="5748655"/>
            <a:ext cx="3307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二十未満　</a:t>
            </a:r>
            <a:r>
              <a:rPr lang="en-US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</a:t>
            </a:r>
            <a:r>
              <a:rPr lang="ja-JP" altLang="en-US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年未満　</a:t>
            </a:r>
            <a:r>
              <a:rPr lang="en-US" altLang="ja-JP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20</a:t>
            </a:r>
            <a:r>
              <a:rPr lang="ja-JP" altLang="en-US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㎏未満</a:t>
            </a:r>
            <a:endParaRPr lang="ja-JP" altLang="en-US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34620" y="1990090"/>
            <a:ext cx="392430" cy="2711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21660" y="1990090"/>
            <a:ext cx="2926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en-US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異常な状態　熱意　性格　</a:t>
            </a:r>
            <a:endParaRPr lang="ja-JP" altLang="en-US"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20"/>
          <a:stretch>
            <a:fillRect/>
          </a:stretch>
        </p:blipFill>
        <p:spPr bwMode="auto">
          <a:xfrm>
            <a:off x="647700" y="1336040"/>
            <a:ext cx="7605395" cy="335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1" descr="450-2017112323025318572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8620" y="3653155"/>
            <a:ext cx="2601595" cy="26028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065530" y="4998720"/>
            <a:ext cx="7402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~甲斐：</a:t>
            </a:r>
            <a:r>
              <a:rPr lang="zh-CN" altLang="zh-CN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表示实施某种行为时感到的满足感；或者有值得那样做的价值。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59305" y="5579745"/>
            <a:ext cx="448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ja-JP" b="1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生き甲斐</a:t>
            </a:r>
            <a:r>
              <a:rPr lang="zh-CN" altLang="ja-JP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 ：生存价值  </a:t>
            </a:r>
            <a:r>
              <a:rPr lang="zh-CN" altLang="ja-JP" b="1"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働き甲斐</a:t>
            </a:r>
            <a:r>
              <a:rPr lang="zh-CN" altLang="ja-JP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：工作价值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673100" y="3923030"/>
            <a:ext cx="392430" cy="2711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09410" y="3447196"/>
            <a:ext cx="291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>
                <a:highlight>
                  <a:srgbClr val="FFFF00"/>
                </a:highlight>
              </a:rPr>
              <a:t>旅行代理店</a:t>
            </a:r>
            <a:endParaRPr lang="ja-JP" altLang="zh-CN">
              <a:highlight>
                <a:srgbClr val="FFFF00"/>
              </a:highligh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673100" y="3496310"/>
            <a:ext cx="392430" cy="2711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23010" y="4687351"/>
            <a:ext cx="291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/>
              <a:t>かい</a:t>
            </a:r>
            <a:endParaRPr lang="ja-JP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545080" y="5287010"/>
            <a:ext cx="5379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/>
              <a:t>がい　　　　　　　　</a:t>
            </a:r>
            <a:r>
              <a:rPr lang="ja-JP" altLang="zh-CN">
                <a:sym typeface="+mn-ea"/>
              </a:rPr>
              <a:t>がい</a:t>
            </a:r>
            <a:endParaRPr lang="ja-JP" altLang="zh-CN"/>
          </a:p>
          <a:p>
            <a:r>
              <a:rPr lang="ja-JP" altLang="zh-CN">
                <a:highlight>
                  <a:srgbClr val="FFFF00"/>
                </a:highlight>
              </a:rPr>
              <a:t>　　　　　　　　　</a:t>
            </a:r>
            <a:endParaRPr lang="ja-JP" altLang="zh-CN">
              <a:highlight>
                <a:srgbClr val="FFFF00"/>
              </a:highlight>
            </a:endParaRP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4513" name="图片 1" descr="C:\Users\Administrator\Desktop\椭圆2拷贝6.png椭圆2拷贝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198" y="1108075"/>
            <a:ext cx="4967287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7" name="矩形 16"/>
          <p:cNvSpPr/>
          <p:nvPr/>
        </p:nvSpPr>
        <p:spPr>
          <a:xfrm>
            <a:off x="4516120" y="3044825"/>
            <a:ext cx="3386138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ja-JP" sz="4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课文</a:t>
            </a:r>
            <a:r>
              <a:rPr lang="ja-JP" altLang="zh-CN" sz="4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部分</a:t>
            </a:r>
            <a:endParaRPr lang="ja-JP" altLang="zh-CN" sz="4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9900" y="1592580"/>
            <a:ext cx="8487410" cy="446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444308" y="940323"/>
            <a:ext cx="1919148" cy="545989"/>
            <a:chOff x="423863" y="173878"/>
            <a:chExt cx="1919148" cy="545989"/>
          </a:xfrm>
        </p:grpSpPr>
        <p:sp>
          <p:nvSpPr>
            <p:cNvPr id="4" name="菱形 3"/>
            <p:cNvSpPr/>
            <p:nvPr/>
          </p:nvSpPr>
          <p:spPr>
            <a:xfrm>
              <a:off x="539552" y="173878"/>
              <a:ext cx="522835" cy="522835"/>
            </a:xfrm>
            <a:prstGeom prst="diamond">
              <a:avLst/>
            </a:prstGeom>
            <a:noFill/>
            <a:ln w="22225">
              <a:solidFill>
                <a:srgbClr val="A2B3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423863" y="176707"/>
              <a:ext cx="522835" cy="522835"/>
            </a:xfrm>
            <a:prstGeom prst="diamond">
              <a:avLst/>
            </a:prstGeom>
            <a:solidFill>
              <a:srgbClr val="EAAB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AAB6A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74859" y="258202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课文</a:t>
              </a:r>
              <a:r>
                <a:rPr lang="en-US" altLang="zh-CN" sz="2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	</a:t>
              </a:r>
              <a:endParaRPr lang="zh-CN" altLang="en-US" sz="1600">
                <a:solidFill>
                  <a:srgbClr val="A2B3BE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7" name="TextBox 1"/>
          <p:cNvSpPr txBox="1"/>
          <p:nvPr/>
        </p:nvSpPr>
        <p:spPr>
          <a:xfrm>
            <a:off x="3363795" y="940535"/>
            <a:ext cx="6225433" cy="512448"/>
          </a:xfrm>
          <a:prstGeom prst="rect">
            <a:avLst/>
          </a:prstGeom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ct val="120000"/>
              </a:lnSpc>
              <a:defRPr b="1">
                <a:solidFill>
                  <a:srgbClr val="E84E69"/>
                </a:solidFill>
              </a:defRPr>
            </a:lvl1pPr>
          </a:lstStyle>
          <a:p>
            <a:pPr algn="ctr"/>
            <a:r>
              <a:rPr lang="ja-JP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日本の就職活動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ontentPart p14:bwMode="auto" r:id="rId3">
        <p14:nvContentPartPr>
          <p14:cNvPr id="8" name="墨迹 7"/>
          <p14:cNvContentPartPr/>
          <p14:nvPr/>
        </p14:nvContentPartPr>
        <p14:xfrm>
          <a:off x="8864600" y="4298950"/>
          <a:ext cx="781050" cy="361950"/>
        </p14:xfrm>
      </p:contentPart>
      <p:contentPart p14:bwMode="auto" r:id="rId4">
        <p14:nvContentPartPr>
          <p14:cNvPr id="9" name="墨迹 8"/>
          <p14:cNvContentPartPr/>
          <p14:nvPr/>
        </p14:nvContentPartPr>
        <p14:xfrm>
          <a:off x="9453245" y="5145405"/>
          <a:ext cx="311150" cy="408305"/>
        </p14:xfrm>
      </p:contentPart>
      <p:contentPart p14:bwMode="auto" r:id="rId5">
        <p14:nvContentPartPr>
          <p14:cNvPr id="10" name="墨迹 9"/>
          <p14:cNvContentPartPr/>
          <p14:nvPr/>
        </p14:nvContentPartPr>
        <p14:xfrm>
          <a:off x="9453245" y="3570605"/>
          <a:ext cx="476885" cy="361950"/>
        </p14:xfrm>
      </p:contentPart>
      <p:contentPart p14:bwMode="auto" r:id="rId6">
        <p14:nvContentPartPr>
          <p14:cNvPr id="11" name="墨迹 10"/>
          <p14:cNvContentPartPr/>
          <p14:nvPr/>
        </p14:nvContentPartPr>
        <p14:xfrm>
          <a:off x="3681730" y="5614670"/>
          <a:ext cx="1012825" cy="447675"/>
        </p14:xfrm>
      </p:contentPart>
      <p:sp>
        <p:nvSpPr>
          <p:cNvPr id="12" name="动作按钮: 后退或前一项 11">
            <a:hlinkClick r:id="rId7" action="ppaction://hlinksldjump" highlightClick="1"/>
          </p:cNvPr>
          <p:cNvSpPr/>
          <p:nvPr/>
        </p:nvSpPr>
        <p:spPr>
          <a:xfrm flipH="1">
            <a:off x="9354185" y="4152900"/>
            <a:ext cx="291465" cy="146050"/>
          </a:xfrm>
          <a:prstGeom prst="actionButtonBackPrevio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动作按钮: 后退或前一项 12">
            <a:hlinkClick r:id="rId8" action="ppaction://hlinksldjump" highlightClick="1"/>
          </p:cNvPr>
          <p:cNvSpPr/>
          <p:nvPr/>
        </p:nvSpPr>
        <p:spPr>
          <a:xfrm flipH="1">
            <a:off x="9161780" y="5145405"/>
            <a:ext cx="291465" cy="146050"/>
          </a:xfrm>
          <a:prstGeom prst="actionButtonBackPrevio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动作按钮: 后退或前一项 13">
            <a:hlinkClick r:id="rId9" action="ppaction://hlinksldjump" highlightClick="1"/>
          </p:cNvPr>
          <p:cNvSpPr/>
          <p:nvPr/>
        </p:nvSpPr>
        <p:spPr>
          <a:xfrm flipH="1">
            <a:off x="9645650" y="3424555"/>
            <a:ext cx="291465" cy="146050"/>
          </a:xfrm>
          <a:prstGeom prst="actionButtonBackPrevio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动作按钮: 后退或前一项 14">
            <a:hlinkClick r:id="rId10" action="ppaction://hlinksldjump" highlightClick="1"/>
          </p:cNvPr>
          <p:cNvSpPr/>
          <p:nvPr/>
        </p:nvSpPr>
        <p:spPr>
          <a:xfrm flipH="1">
            <a:off x="4694555" y="5614670"/>
            <a:ext cx="291465" cy="146050"/>
          </a:xfrm>
          <a:prstGeom prst="actionButtonBackPrevio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ontentPart p14:bwMode="auto" r:id="rId11">
        <p14:nvContentPartPr>
          <p14:cNvPr id="16" name="墨迹 15"/>
          <p14:cNvContentPartPr/>
          <p14:nvPr/>
        </p14:nvContentPartPr>
        <p14:xfrm>
          <a:off x="4128770" y="2547620"/>
          <a:ext cx="1083310" cy="76200"/>
        </p14:xfrm>
      </p:contentPart>
      <p:contentPart p14:bwMode="auto" r:id="rId12">
        <p14:nvContentPartPr>
          <p14:cNvPr id="17" name="墨迹 16"/>
          <p14:cNvContentPartPr/>
          <p14:nvPr/>
        </p14:nvContentPartPr>
        <p14:xfrm>
          <a:off x="3767455" y="2106295"/>
          <a:ext cx="687705" cy="76200"/>
        </p14:xfrm>
      </p:contentPart>
      <p:contentPart p14:bwMode="auto" r:id="rId13">
        <p14:nvContentPartPr>
          <p14:cNvPr id="18" name="墨迹 17"/>
          <p14:cNvContentPartPr/>
          <p14:nvPr/>
        </p14:nvContentPartPr>
        <p14:xfrm>
          <a:off x="7668260" y="3014345"/>
          <a:ext cx="546100" cy="76200"/>
        </p14:xfrm>
      </p:contentPart>
      <p:contentPart p14:bwMode="auto" r:id="rId14">
        <p14:nvContentPartPr>
          <p14:cNvPr id="19" name="墨迹 18"/>
          <p14:cNvContentPartPr/>
          <p14:nvPr/>
        </p14:nvContentPartPr>
        <p14:xfrm>
          <a:off x="8318500" y="4660900"/>
          <a:ext cx="546100" cy="76200"/>
        </p14:xfrm>
      </p:contentPart>
      <p:contentPart p14:bwMode="auto" r:id="rId15">
        <p14:nvContentPartPr>
          <p14:cNvPr id="21" name="墨迹 20"/>
          <p14:cNvContentPartPr/>
          <p14:nvPr/>
        </p14:nvContentPartPr>
        <p14:xfrm>
          <a:off x="5212080" y="4660900"/>
          <a:ext cx="687705" cy="76200"/>
        </p14:xfrm>
      </p:contentPart>
      <p:contentPart p14:bwMode="auto" r:id="rId16">
        <p14:nvContentPartPr>
          <p14:cNvPr id="22" name="墨迹 21"/>
          <p14:cNvContentPartPr/>
          <p14:nvPr/>
        </p14:nvContentPartPr>
        <p14:xfrm>
          <a:off x="4286250" y="5145405"/>
          <a:ext cx="546100" cy="76200"/>
        </p14:xfrm>
      </p:contentPart>
      <p:contentPart p14:bwMode="auto" r:id="rId17">
        <p14:nvContentPartPr>
          <p14:cNvPr id="23" name="墨迹 22"/>
          <p14:cNvContentPartPr/>
          <p14:nvPr/>
        </p14:nvContentPartPr>
        <p14:xfrm>
          <a:off x="1967230" y="5553710"/>
          <a:ext cx="1800860" cy="76200"/>
        </p14:xfrm>
      </p:contentPart>
      <p:contentPart p14:bwMode="auto" r:id="rId18">
        <p14:nvContentPartPr>
          <p14:cNvPr id="24" name="墨迹 23"/>
          <p14:cNvContentPartPr/>
          <p14:nvPr/>
        </p14:nvContentPartPr>
        <p14:xfrm>
          <a:off x="5752465" y="5553710"/>
          <a:ext cx="1134110" cy="76200"/>
        </p14:xfrm>
      </p:contentPart>
      <p:contentPart p14:bwMode="auto" r:id="rId19">
        <p14:nvContentPartPr>
          <p14:cNvPr id="25" name="墨迹 24"/>
          <p14:cNvContentPartPr/>
          <p14:nvPr/>
        </p14:nvContentPartPr>
        <p14:xfrm>
          <a:off x="2324100" y="6062345"/>
          <a:ext cx="901700" cy="76200"/>
        </p14:xfrm>
      </p:contentPart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1935" y="798195"/>
            <a:ext cx="9237980" cy="542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ontentPart p14:bwMode="auto" r:id="rId3">
        <p14:nvContentPartPr>
          <p14:cNvPr id="2" name="墨迹 1"/>
          <p14:cNvContentPartPr/>
          <p14:nvPr/>
        </p14:nvContentPartPr>
        <p14:xfrm>
          <a:off x="4164330" y="4435475"/>
          <a:ext cx="1003300" cy="361950"/>
        </p14:xfrm>
      </p:contentPart>
      <p:sp>
        <p:nvSpPr>
          <p:cNvPr id="6" name="动作按钮: 后退或前一项 5">
            <a:hlinkClick r:id="rId4" action="ppaction://hlinksldjump" highlightClick="1"/>
          </p:cNvPr>
          <p:cNvSpPr/>
          <p:nvPr/>
        </p:nvSpPr>
        <p:spPr>
          <a:xfrm flipH="1">
            <a:off x="4164330" y="4289425"/>
            <a:ext cx="291465" cy="146050"/>
          </a:xfrm>
          <a:prstGeom prst="actionButtonBackPrevio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动作按钮: 后退或前一项 19">
            <a:hlinkClick r:id="rId5" action="ppaction://hlinksldjump"/>
          </p:cNvPr>
          <p:cNvSpPr/>
          <p:nvPr/>
        </p:nvSpPr>
        <p:spPr>
          <a:xfrm flipH="1">
            <a:off x="10934065" y="5681980"/>
            <a:ext cx="678815" cy="331470"/>
          </a:xfrm>
          <a:prstGeom prst="actionButtonBackPrevious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ontentPart p14:bwMode="auto" r:id="rId6">
        <p14:nvContentPartPr>
          <p14:cNvPr id="3" name="墨迹 2"/>
          <p14:cNvContentPartPr/>
          <p14:nvPr/>
        </p14:nvContentPartPr>
        <p14:xfrm>
          <a:off x="4290695" y="1208405"/>
          <a:ext cx="1275715" cy="76200"/>
        </p14:xfrm>
      </p:contentPart>
      <p:contentPart p14:bwMode="auto" r:id="rId7">
        <p14:nvContentPartPr>
          <p14:cNvPr id="5" name="墨迹 4"/>
          <p14:cNvContentPartPr/>
          <p14:nvPr/>
        </p14:nvContentPartPr>
        <p14:xfrm>
          <a:off x="9387205" y="1208405"/>
          <a:ext cx="1275715" cy="76200"/>
        </p14:xfrm>
      </p:contentPart>
      <p:contentPart p14:bwMode="auto" r:id="rId8">
        <p14:nvContentPartPr>
          <p14:cNvPr id="7" name="墨迹 6"/>
          <p14:cNvContentPartPr/>
          <p14:nvPr/>
        </p14:nvContentPartPr>
        <p14:xfrm>
          <a:off x="4107180" y="2115185"/>
          <a:ext cx="687705" cy="76200"/>
        </p14:xfrm>
      </p:contentPart>
      <p:contentPart p14:bwMode="auto" r:id="rId9">
        <p14:nvContentPartPr>
          <p14:cNvPr id="8" name="墨迹 7"/>
          <p14:cNvContentPartPr/>
          <p14:nvPr/>
        </p14:nvContentPartPr>
        <p14:xfrm>
          <a:off x="3239770" y="1664335"/>
          <a:ext cx="261620" cy="76200"/>
        </p14:xfrm>
      </p:contentPart>
      <p:contentPart p14:bwMode="auto" r:id="rId10">
        <p14:nvContentPartPr>
          <p14:cNvPr id="9" name="墨迹 8"/>
          <p14:cNvContentPartPr/>
          <p14:nvPr/>
        </p14:nvContentPartPr>
        <p14:xfrm>
          <a:off x="2510155" y="2982595"/>
          <a:ext cx="819785" cy="76200"/>
        </p14:xfrm>
      </p:contentPart>
      <p:contentPart p14:bwMode="auto" r:id="rId11">
        <p14:nvContentPartPr>
          <p14:cNvPr id="10" name="墨迹 9"/>
          <p14:cNvContentPartPr/>
          <p14:nvPr/>
        </p14:nvContentPartPr>
        <p14:xfrm>
          <a:off x="4720590" y="2962275"/>
          <a:ext cx="1235075" cy="76200"/>
        </p14:xfrm>
      </p:contentPart>
      <p:contentPart p14:bwMode="auto" r:id="rId12">
        <p14:nvContentPartPr>
          <p14:cNvPr id="11" name="墨迹 10"/>
          <p14:cNvContentPartPr/>
          <p14:nvPr/>
        </p14:nvContentPartPr>
        <p14:xfrm>
          <a:off x="8362315" y="2982595"/>
          <a:ext cx="687705" cy="76200"/>
        </p14:xfrm>
      </p:contentPart>
      <p:contentPart p14:bwMode="auto" r:id="rId13">
        <p14:nvContentPartPr>
          <p14:cNvPr id="12" name="墨迹 11"/>
          <p14:cNvContentPartPr/>
          <p14:nvPr/>
        </p14:nvContentPartPr>
        <p14:xfrm>
          <a:off x="4164330" y="5224780"/>
          <a:ext cx="1082675" cy="76200"/>
        </p14:xfrm>
      </p:contentPart>
      <p:contentPart p14:bwMode="auto" r:id="rId14">
        <p14:nvContentPartPr>
          <p14:cNvPr id="13" name="墨迹 12"/>
          <p14:cNvContentPartPr/>
          <p14:nvPr/>
        </p14:nvContentPartPr>
        <p14:xfrm>
          <a:off x="1511935" y="6146165"/>
          <a:ext cx="687705" cy="76200"/>
        </p14:xfrm>
      </p:contentPart>
      <p:contentPart p14:bwMode="auto" r:id="rId15">
        <p14:nvContentPartPr>
          <p14:cNvPr id="14" name="墨迹 13"/>
          <p14:cNvContentPartPr/>
          <p14:nvPr/>
        </p14:nvContentPartPr>
        <p14:xfrm>
          <a:off x="5638800" y="4289425"/>
          <a:ext cx="1235075" cy="76200"/>
        </p14:xfrm>
      </p:contentPart>
    </p:spTree>
    <p:custDataLst>
      <p:tags r:id="rId16"/>
    </p:custDataLst>
  </p:cSld>
  <p:clrMapOvr>
    <a:masterClrMapping/>
  </p:clrMapOvr>
  <p:transition>
    <p:fade/>
  </p:transition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Box 6"/>
          <p:cNvSpPr txBox="1"/>
          <p:nvPr/>
        </p:nvSpPr>
        <p:spPr bwMode="auto">
          <a:xfrm>
            <a:off x="4611797" y="1042711"/>
            <a:ext cx="2795713" cy="744220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/>
            <a:r>
              <a:rPr lang="ja-JP" alt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/>
              </a:rPr>
              <a:t> </a:t>
            </a:r>
            <a:r>
              <a:rPr lang="ja-JP" altLang="en-US" sz="4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Arial"/>
              </a:rPr>
              <a:t>～である</a:t>
            </a:r>
            <a:endParaRPr lang="ja-JP" altLang="en-US" sz="4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9630" y="935990"/>
            <a:ext cx="2785110" cy="834390"/>
            <a:chOff x="1003" y="1400"/>
            <a:chExt cx="4386" cy="1314"/>
          </a:xfrm>
        </p:grpSpPr>
        <p:grpSp>
          <p:nvGrpSpPr>
            <p:cNvPr id="5" name="组合 4"/>
            <p:cNvGrpSpPr/>
            <p:nvPr/>
          </p:nvGrpSpPr>
          <p:grpSpPr>
            <a:xfrm>
              <a:off x="4061" y="1400"/>
              <a:ext cx="1328" cy="1314"/>
              <a:chOff x="3458" y="1399"/>
              <a:chExt cx="1328" cy="1314"/>
            </a:xfrm>
          </p:grpSpPr>
          <p:sp>
            <p:nvSpPr>
              <p:cNvPr id="10" name="ïṧḷïḓê-Oval 50"/>
              <p:cNvSpPr/>
              <p:nvPr/>
            </p:nvSpPr>
            <p:spPr>
              <a:xfrm>
                <a:off x="3458" y="1399"/>
                <a:ext cx="1329" cy="1314"/>
              </a:xfrm>
              <a:prstGeom prst="ellipse">
                <a:avLst/>
              </a:prstGeom>
              <a:solidFill>
                <a:srgbClr val="F96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" name="ïṧḷïḓê-Freeform: Shape 67"/>
              <p:cNvSpPr/>
              <p:nvPr/>
            </p:nvSpPr>
            <p:spPr bwMode="auto">
              <a:xfrm>
                <a:off x="3812" y="1675"/>
                <a:ext cx="621" cy="762"/>
              </a:xfrm>
              <a:custGeom>
                <a:cxnLst>
                  <a:cxn ang="0">
                    <a:pos x="19" y="108"/>
                  </a:cxn>
                  <a:cxn ang="0">
                    <a:pos x="17" y="104"/>
                  </a:cxn>
                  <a:cxn ang="0">
                    <a:pos x="58" y="102"/>
                  </a:cxn>
                  <a:cxn ang="0">
                    <a:pos x="60" y="106"/>
                  </a:cxn>
                  <a:cxn ang="0">
                    <a:pos x="62" y="90"/>
                  </a:cxn>
                  <a:cxn ang="0">
                    <a:pos x="17" y="87"/>
                  </a:cxn>
                  <a:cxn ang="0">
                    <a:pos x="19" y="83"/>
                  </a:cxn>
                  <a:cxn ang="0">
                    <a:pos x="65" y="85"/>
                  </a:cxn>
                  <a:cxn ang="0">
                    <a:pos x="62" y="90"/>
                  </a:cxn>
                  <a:cxn ang="0">
                    <a:pos x="19" y="54"/>
                  </a:cxn>
                  <a:cxn ang="0">
                    <a:pos x="17" y="50"/>
                  </a:cxn>
                  <a:cxn ang="0">
                    <a:pos x="73" y="48"/>
                  </a:cxn>
                  <a:cxn ang="0">
                    <a:pos x="75" y="52"/>
                  </a:cxn>
                  <a:cxn ang="0">
                    <a:pos x="73" y="73"/>
                  </a:cxn>
                  <a:cxn ang="0">
                    <a:pos x="17" y="71"/>
                  </a:cxn>
                  <a:cxn ang="0">
                    <a:pos x="19" y="67"/>
                  </a:cxn>
                  <a:cxn ang="0">
                    <a:pos x="75" y="69"/>
                  </a:cxn>
                  <a:cxn ang="0">
                    <a:pos x="73" y="73"/>
                  </a:cxn>
                  <a:cxn ang="0">
                    <a:pos x="93" y="132"/>
                  </a:cxn>
                  <a:cxn ang="0">
                    <a:pos x="87" y="132"/>
                  </a:cxn>
                  <a:cxn ang="0">
                    <a:pos x="76" y="118"/>
                  </a:cxn>
                  <a:cxn ang="0">
                    <a:pos x="89" y="123"/>
                  </a:cxn>
                  <a:cxn ang="0">
                    <a:pos x="109" y="107"/>
                  </a:cxn>
                  <a:cxn ang="0">
                    <a:pos x="92" y="92"/>
                  </a:cxn>
                  <a:cxn ang="0">
                    <a:pos x="92" y="146"/>
                  </a:cxn>
                  <a:cxn ang="0">
                    <a:pos x="92" y="92"/>
                  </a:cxn>
                  <a:cxn ang="0">
                    <a:pos x="8" y="131"/>
                  </a:cxn>
                  <a:cxn ang="0">
                    <a:pos x="0" y="23"/>
                  </a:cxn>
                  <a:cxn ang="0">
                    <a:pos x="23" y="15"/>
                  </a:cxn>
                  <a:cxn ang="0">
                    <a:pos x="33" y="27"/>
                  </a:cxn>
                  <a:cxn ang="0">
                    <a:pos x="71" y="17"/>
                  </a:cxn>
                  <a:cxn ang="0">
                    <a:pos x="83" y="15"/>
                  </a:cxn>
                  <a:cxn ang="0">
                    <a:pos x="94" y="86"/>
                  </a:cxn>
                  <a:cxn ang="0">
                    <a:pos x="83" y="87"/>
                  </a:cxn>
                  <a:cxn ang="0">
                    <a:pos x="11" y="38"/>
                  </a:cxn>
                  <a:cxn ang="0">
                    <a:pos x="58" y="121"/>
                  </a:cxn>
                  <a:cxn ang="0">
                    <a:pos x="47" y="11"/>
                  </a:cxn>
                  <a:cxn ang="0">
                    <a:pos x="47" y="4"/>
                  </a:cxn>
                  <a:cxn ang="0">
                    <a:pos x="47" y="11"/>
                  </a:cxn>
                  <a:cxn ang="0">
                    <a:pos x="57" y="11"/>
                  </a:cxn>
                  <a:cxn ang="0">
                    <a:pos x="54" y="7"/>
                  </a:cxn>
                  <a:cxn ang="0">
                    <a:pos x="47" y="0"/>
                  </a:cxn>
                  <a:cxn ang="0">
                    <a:pos x="40" y="7"/>
                  </a:cxn>
                  <a:cxn ang="0">
                    <a:pos x="33" y="11"/>
                  </a:cxn>
                  <a:cxn ang="0">
                    <a:pos x="27" y="17"/>
                  </a:cxn>
                  <a:cxn ang="0">
                    <a:pos x="60" y="23"/>
                  </a:cxn>
                  <a:cxn ang="0">
                    <a:pos x="67" y="17"/>
                  </a:cxn>
                </a:cxnLst>
                <a:rect l="0" t="0" r="r" b="b"/>
                <a:pathLst>
                  <a:path w="119" h="146">
                    <a:moveTo>
                      <a:pt x="58" y="108"/>
                    </a:moveTo>
                    <a:cubicBezTo>
                      <a:pt x="19" y="108"/>
                      <a:pt x="19" y="108"/>
                      <a:pt x="19" y="108"/>
                    </a:cubicBezTo>
                    <a:cubicBezTo>
                      <a:pt x="18" y="108"/>
                      <a:pt x="17" y="107"/>
                      <a:pt x="17" y="106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9" y="102"/>
                      <a:pt x="60" y="103"/>
                      <a:pt x="60" y="104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7"/>
                      <a:pt x="59" y="108"/>
                      <a:pt x="58" y="108"/>
                    </a:cubicBezTo>
                    <a:moveTo>
                      <a:pt x="62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8" y="90"/>
                      <a:pt x="17" y="89"/>
                      <a:pt x="17" y="87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4" y="83"/>
                      <a:pt x="65" y="84"/>
                      <a:pt x="65" y="85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5" y="89"/>
                      <a:pt x="64" y="90"/>
                      <a:pt x="62" y="90"/>
                    </a:cubicBezTo>
                    <a:moveTo>
                      <a:pt x="73" y="54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8" y="54"/>
                      <a:pt x="17" y="53"/>
                      <a:pt x="17" y="52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49"/>
                      <a:pt x="18" y="48"/>
                      <a:pt x="19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4" y="48"/>
                      <a:pt x="75" y="49"/>
                      <a:pt x="75" y="50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3"/>
                      <a:pt x="74" y="54"/>
                      <a:pt x="73" y="54"/>
                    </a:cubicBezTo>
                    <a:moveTo>
                      <a:pt x="73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8" y="73"/>
                      <a:pt x="17" y="72"/>
                      <a:pt x="17" y="71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8"/>
                      <a:pt x="18" y="67"/>
                      <a:pt x="19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5" y="68"/>
                      <a:pt x="75" y="69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2"/>
                      <a:pt x="74" y="73"/>
                      <a:pt x="73" y="73"/>
                    </a:cubicBezTo>
                    <a:moveTo>
                      <a:pt x="109" y="113"/>
                    </a:moveTo>
                    <a:cubicBezTo>
                      <a:pt x="93" y="132"/>
                      <a:pt x="93" y="132"/>
                      <a:pt x="93" y="132"/>
                    </a:cubicBezTo>
                    <a:cubicBezTo>
                      <a:pt x="92" y="133"/>
                      <a:pt x="91" y="133"/>
                      <a:pt x="89" y="133"/>
                    </a:cubicBezTo>
                    <a:cubicBezTo>
                      <a:pt x="89" y="133"/>
                      <a:pt x="88" y="133"/>
                      <a:pt x="87" y="132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4" y="120"/>
                      <a:pt x="76" y="118"/>
                    </a:cubicBezTo>
                    <a:cubicBezTo>
                      <a:pt x="77" y="116"/>
                      <a:pt x="80" y="116"/>
                      <a:pt x="82" y="118"/>
                    </a:cubicBezTo>
                    <a:cubicBezTo>
                      <a:pt x="89" y="123"/>
                      <a:pt x="89" y="123"/>
                      <a:pt x="89" y="123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5" y="106"/>
                      <a:pt x="107" y="106"/>
                      <a:pt x="109" y="107"/>
                    </a:cubicBezTo>
                    <a:cubicBezTo>
                      <a:pt x="111" y="109"/>
                      <a:pt x="111" y="111"/>
                      <a:pt x="109" y="113"/>
                    </a:cubicBezTo>
                    <a:moveTo>
                      <a:pt x="92" y="92"/>
                    </a:moveTo>
                    <a:cubicBezTo>
                      <a:pt x="77" y="92"/>
                      <a:pt x="65" y="104"/>
                      <a:pt x="65" y="119"/>
                    </a:cubicBezTo>
                    <a:cubicBezTo>
                      <a:pt x="65" y="134"/>
                      <a:pt x="77" y="146"/>
                      <a:pt x="92" y="146"/>
                    </a:cubicBezTo>
                    <a:cubicBezTo>
                      <a:pt x="106" y="146"/>
                      <a:pt x="119" y="134"/>
                      <a:pt x="119" y="119"/>
                    </a:cubicBezTo>
                    <a:cubicBezTo>
                      <a:pt x="119" y="104"/>
                      <a:pt x="106" y="92"/>
                      <a:pt x="92" y="92"/>
                    </a:cubicBezTo>
                    <a:moveTo>
                      <a:pt x="61" y="131"/>
                    </a:moveTo>
                    <a:cubicBezTo>
                      <a:pt x="8" y="131"/>
                      <a:pt x="8" y="131"/>
                      <a:pt x="8" y="131"/>
                    </a:cubicBezTo>
                    <a:cubicBezTo>
                      <a:pt x="4" y="131"/>
                      <a:pt x="0" y="127"/>
                      <a:pt x="0" y="1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8"/>
                      <a:pt x="4" y="15"/>
                      <a:pt x="6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6"/>
                      <a:pt x="23" y="17"/>
                    </a:cubicBezTo>
                    <a:cubicBezTo>
                      <a:pt x="23" y="23"/>
                      <a:pt x="28" y="27"/>
                      <a:pt x="33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27"/>
                      <a:pt x="71" y="23"/>
                      <a:pt x="71" y="17"/>
                    </a:cubicBezTo>
                    <a:cubicBezTo>
                      <a:pt x="71" y="16"/>
                      <a:pt x="71" y="15"/>
                      <a:pt x="71" y="15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90" y="15"/>
                      <a:pt x="94" y="18"/>
                      <a:pt x="94" y="23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2" y="85"/>
                      <a:pt x="92" y="85"/>
                    </a:cubicBezTo>
                    <a:cubicBezTo>
                      <a:pt x="89" y="85"/>
                      <a:pt x="86" y="86"/>
                      <a:pt x="83" y="87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58" y="121"/>
                      <a:pt x="58" y="121"/>
                      <a:pt x="58" y="121"/>
                    </a:cubicBezTo>
                    <a:cubicBezTo>
                      <a:pt x="59" y="124"/>
                      <a:pt x="59" y="128"/>
                      <a:pt x="61" y="131"/>
                    </a:cubicBezTo>
                    <a:moveTo>
                      <a:pt x="47" y="11"/>
                    </a:moveTo>
                    <a:cubicBezTo>
                      <a:pt x="45" y="11"/>
                      <a:pt x="44" y="9"/>
                      <a:pt x="44" y="7"/>
                    </a:cubicBezTo>
                    <a:cubicBezTo>
                      <a:pt x="44" y="6"/>
                      <a:pt x="45" y="4"/>
                      <a:pt x="47" y="4"/>
                    </a:cubicBezTo>
                    <a:cubicBezTo>
                      <a:pt x="49" y="4"/>
                      <a:pt x="50" y="6"/>
                      <a:pt x="50" y="7"/>
                    </a:cubicBezTo>
                    <a:cubicBezTo>
                      <a:pt x="50" y="9"/>
                      <a:pt x="49" y="11"/>
                      <a:pt x="47" y="11"/>
                    </a:cubicBezTo>
                    <a:moveTo>
                      <a:pt x="60" y="11"/>
                    </a:move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4" y="9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40" y="3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9"/>
                      <a:pt x="38" y="11"/>
                      <a:pt x="37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11"/>
                      <a:pt x="27" y="13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20"/>
                      <a:pt x="30" y="23"/>
                      <a:pt x="33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4" y="23"/>
                      <a:pt x="67" y="20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3"/>
                      <a:pt x="64" y="11"/>
                      <a:pt x="60" y="11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003" y="1560"/>
              <a:ext cx="2662" cy="1153"/>
              <a:chOff x="329" y="115"/>
              <a:chExt cx="2662" cy="1153"/>
            </a:xfrm>
          </p:grpSpPr>
          <p:sp>
            <p:nvSpPr>
              <p:cNvPr id="7" name="pencil_66090"/>
              <p:cNvSpPr>
                <a:spLocks noChangeAspect="1"/>
              </p:cNvSpPr>
              <p:nvPr/>
            </p:nvSpPr>
            <p:spPr bwMode="auto">
              <a:xfrm flipH="1">
                <a:off x="329" y="528"/>
                <a:ext cx="742" cy="741"/>
              </a:xfrm>
              <a:custGeom>
                <a:gdLst>
                  <a:gd name="connsiteX0" fmla="*/ 37874 w 609431"/>
                  <a:gd name="connsiteY0" fmla="*/ 437859 h 608345"/>
                  <a:gd name="connsiteX1" fmla="*/ 47910 w 609431"/>
                  <a:gd name="connsiteY1" fmla="*/ 459714 h 608345"/>
                  <a:gd name="connsiteX2" fmla="*/ 57469 w 609431"/>
                  <a:gd name="connsiteY2" fmla="*/ 480613 h 608345"/>
                  <a:gd name="connsiteX3" fmla="*/ 65275 w 609431"/>
                  <a:gd name="connsiteY3" fmla="*/ 488888 h 608345"/>
                  <a:gd name="connsiteX4" fmla="*/ 90127 w 609431"/>
                  <a:gd name="connsiteY4" fmla="*/ 502043 h 608345"/>
                  <a:gd name="connsiteX5" fmla="*/ 95809 w 609431"/>
                  <a:gd name="connsiteY5" fmla="*/ 505067 h 608345"/>
                  <a:gd name="connsiteX6" fmla="*/ 103138 w 609431"/>
                  <a:gd name="connsiteY6" fmla="*/ 512440 h 608345"/>
                  <a:gd name="connsiteX7" fmla="*/ 106217 w 609431"/>
                  <a:gd name="connsiteY7" fmla="*/ 518063 h 608345"/>
                  <a:gd name="connsiteX8" fmla="*/ 119387 w 609431"/>
                  <a:gd name="connsiteY8" fmla="*/ 542888 h 608345"/>
                  <a:gd name="connsiteX9" fmla="*/ 127671 w 609431"/>
                  <a:gd name="connsiteY9" fmla="*/ 550686 h 608345"/>
                  <a:gd name="connsiteX10" fmla="*/ 148541 w 609431"/>
                  <a:gd name="connsiteY10" fmla="*/ 560234 h 608345"/>
                  <a:gd name="connsiteX11" fmla="*/ 170419 w 609431"/>
                  <a:gd name="connsiteY11" fmla="*/ 570259 h 608345"/>
                  <a:gd name="connsiteX12" fmla="*/ 161020 w 609431"/>
                  <a:gd name="connsiteY12" fmla="*/ 572699 h 608345"/>
                  <a:gd name="connsiteX13" fmla="*/ 149018 w 609431"/>
                  <a:gd name="connsiteY13" fmla="*/ 575723 h 608345"/>
                  <a:gd name="connsiteX14" fmla="*/ 137070 w 609431"/>
                  <a:gd name="connsiteY14" fmla="*/ 578746 h 608345"/>
                  <a:gd name="connsiteX15" fmla="*/ 21996 w 609431"/>
                  <a:gd name="connsiteY15" fmla="*/ 607762 h 608345"/>
                  <a:gd name="connsiteX16" fmla="*/ 17642 w 609431"/>
                  <a:gd name="connsiteY16" fmla="*/ 608345 h 608345"/>
                  <a:gd name="connsiteX17" fmla="*/ 543 w 609431"/>
                  <a:gd name="connsiteY17" fmla="*/ 586332 h 608345"/>
                  <a:gd name="connsiteX18" fmla="*/ 29590 w 609431"/>
                  <a:gd name="connsiteY18" fmla="*/ 471384 h 608345"/>
                  <a:gd name="connsiteX19" fmla="*/ 32617 w 609431"/>
                  <a:gd name="connsiteY19" fmla="*/ 459448 h 608345"/>
                  <a:gd name="connsiteX20" fmla="*/ 35484 w 609431"/>
                  <a:gd name="connsiteY20" fmla="*/ 447301 h 608345"/>
                  <a:gd name="connsiteX21" fmla="*/ 365057 w 609431"/>
                  <a:gd name="connsiteY21" fmla="*/ 111564 h 608345"/>
                  <a:gd name="connsiteX22" fmla="*/ 497561 w 609431"/>
                  <a:gd name="connsiteY22" fmla="*/ 243820 h 608345"/>
                  <a:gd name="connsiteX23" fmla="*/ 186561 w 609431"/>
                  <a:gd name="connsiteY23" fmla="*/ 554362 h 608345"/>
                  <a:gd name="connsiteX24" fmla="*/ 179392 w 609431"/>
                  <a:gd name="connsiteY24" fmla="*/ 551127 h 608345"/>
                  <a:gd name="connsiteX25" fmla="*/ 137755 w 609431"/>
                  <a:gd name="connsiteY25" fmla="*/ 531984 h 608345"/>
                  <a:gd name="connsiteX26" fmla="*/ 122194 w 609431"/>
                  <a:gd name="connsiteY26" fmla="*/ 502552 h 608345"/>
                  <a:gd name="connsiteX27" fmla="*/ 105997 w 609431"/>
                  <a:gd name="connsiteY27" fmla="*/ 486378 h 608345"/>
                  <a:gd name="connsiteX28" fmla="*/ 76522 w 609431"/>
                  <a:gd name="connsiteY28" fmla="*/ 470787 h 608345"/>
                  <a:gd name="connsiteX29" fmla="*/ 57350 w 609431"/>
                  <a:gd name="connsiteY29" fmla="*/ 429212 h 608345"/>
                  <a:gd name="connsiteX30" fmla="*/ 54057 w 609431"/>
                  <a:gd name="connsiteY30" fmla="*/ 422106 h 608345"/>
                  <a:gd name="connsiteX31" fmla="*/ 484174 w 609431"/>
                  <a:gd name="connsiteY31" fmla="*/ 0 h 608345"/>
                  <a:gd name="connsiteX32" fmla="*/ 496709 w 609431"/>
                  <a:gd name="connsiteY32" fmla="*/ 5143 h 608345"/>
                  <a:gd name="connsiteX33" fmla="*/ 604213 w 609431"/>
                  <a:gd name="connsiteY33" fmla="*/ 112468 h 608345"/>
                  <a:gd name="connsiteX34" fmla="*/ 604213 w 609431"/>
                  <a:gd name="connsiteY34" fmla="*/ 137497 h 608345"/>
                  <a:gd name="connsiteX35" fmla="*/ 512643 w 609431"/>
                  <a:gd name="connsiteY35" fmla="*/ 228914 h 608345"/>
                  <a:gd name="connsiteX36" fmla="*/ 380069 w 609431"/>
                  <a:gd name="connsiteY36" fmla="*/ 96560 h 608345"/>
                  <a:gd name="connsiteX37" fmla="*/ 471639 w 609431"/>
                  <a:gd name="connsiteY37" fmla="*/ 5143 h 608345"/>
                  <a:gd name="connsiteX38" fmla="*/ 484174 w 609431"/>
                  <a:gd name="connsiteY38" fmla="*/ 0 h 6083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9431" h="608345">
                    <a:moveTo>
                      <a:pt x="37874" y="437859"/>
                    </a:moveTo>
                    <a:lnTo>
                      <a:pt x="47910" y="459714"/>
                    </a:lnTo>
                    <a:lnTo>
                      <a:pt x="57469" y="480613"/>
                    </a:lnTo>
                    <a:cubicBezTo>
                      <a:pt x="59115" y="484114"/>
                      <a:pt x="61823" y="487032"/>
                      <a:pt x="65275" y="488888"/>
                    </a:cubicBezTo>
                    <a:lnTo>
                      <a:pt x="90127" y="502043"/>
                    </a:lnTo>
                    <a:lnTo>
                      <a:pt x="95809" y="505067"/>
                    </a:lnTo>
                    <a:cubicBezTo>
                      <a:pt x="98889" y="506711"/>
                      <a:pt x="101544" y="509311"/>
                      <a:pt x="103138" y="512440"/>
                    </a:cubicBezTo>
                    <a:lnTo>
                      <a:pt x="106217" y="518063"/>
                    </a:lnTo>
                    <a:lnTo>
                      <a:pt x="119387" y="542888"/>
                    </a:lnTo>
                    <a:cubicBezTo>
                      <a:pt x="121193" y="546283"/>
                      <a:pt x="124113" y="549041"/>
                      <a:pt x="127671" y="550686"/>
                    </a:cubicBezTo>
                    <a:lnTo>
                      <a:pt x="148541" y="560234"/>
                    </a:lnTo>
                    <a:lnTo>
                      <a:pt x="170419" y="570259"/>
                    </a:lnTo>
                    <a:lnTo>
                      <a:pt x="161020" y="572699"/>
                    </a:lnTo>
                    <a:lnTo>
                      <a:pt x="149018" y="575723"/>
                    </a:lnTo>
                    <a:lnTo>
                      <a:pt x="137070" y="578746"/>
                    </a:lnTo>
                    <a:lnTo>
                      <a:pt x="21996" y="607762"/>
                    </a:lnTo>
                    <a:cubicBezTo>
                      <a:pt x="20509" y="608133"/>
                      <a:pt x="19022" y="608345"/>
                      <a:pt x="17642" y="608345"/>
                    </a:cubicBezTo>
                    <a:cubicBezTo>
                      <a:pt x="6596" y="608345"/>
                      <a:pt x="-2325" y="597789"/>
                      <a:pt x="543" y="586332"/>
                    </a:cubicBezTo>
                    <a:lnTo>
                      <a:pt x="29590" y="471384"/>
                    </a:lnTo>
                    <a:lnTo>
                      <a:pt x="32617" y="459448"/>
                    </a:lnTo>
                    <a:lnTo>
                      <a:pt x="35484" y="447301"/>
                    </a:lnTo>
                    <a:close/>
                    <a:moveTo>
                      <a:pt x="365057" y="111564"/>
                    </a:moveTo>
                    <a:lnTo>
                      <a:pt x="497561" y="243820"/>
                    </a:lnTo>
                    <a:lnTo>
                      <a:pt x="186561" y="554362"/>
                    </a:lnTo>
                    <a:lnTo>
                      <a:pt x="179392" y="551127"/>
                    </a:lnTo>
                    <a:lnTo>
                      <a:pt x="137755" y="531984"/>
                    </a:lnTo>
                    <a:lnTo>
                      <a:pt x="122194" y="502552"/>
                    </a:lnTo>
                    <a:cubicBezTo>
                      <a:pt x="118530" y="495605"/>
                      <a:pt x="112901" y="490037"/>
                      <a:pt x="105997" y="486378"/>
                    </a:cubicBezTo>
                    <a:lnTo>
                      <a:pt x="76522" y="470787"/>
                    </a:lnTo>
                    <a:lnTo>
                      <a:pt x="57350" y="429212"/>
                    </a:lnTo>
                    <a:lnTo>
                      <a:pt x="54057" y="422106"/>
                    </a:lnTo>
                    <a:close/>
                    <a:moveTo>
                      <a:pt x="484174" y="0"/>
                    </a:moveTo>
                    <a:cubicBezTo>
                      <a:pt x="488689" y="0"/>
                      <a:pt x="493256" y="1697"/>
                      <a:pt x="496709" y="5143"/>
                    </a:cubicBezTo>
                    <a:lnTo>
                      <a:pt x="604213" y="112468"/>
                    </a:lnTo>
                    <a:cubicBezTo>
                      <a:pt x="611171" y="119415"/>
                      <a:pt x="611171" y="130550"/>
                      <a:pt x="604213" y="137497"/>
                    </a:cubicBezTo>
                    <a:lnTo>
                      <a:pt x="512643" y="228914"/>
                    </a:lnTo>
                    <a:lnTo>
                      <a:pt x="380069" y="96560"/>
                    </a:lnTo>
                    <a:lnTo>
                      <a:pt x="471639" y="5143"/>
                    </a:lnTo>
                    <a:cubicBezTo>
                      <a:pt x="475091" y="1697"/>
                      <a:pt x="479659" y="0"/>
                      <a:pt x="484174" y="0"/>
                    </a:cubicBezTo>
                    <a:close/>
                  </a:path>
                </a:pathLst>
              </a:custGeom>
              <a:solidFill>
                <a:srgbClr val="F98F92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" name="任意多边形 2"/>
              <p:cNvSpPr/>
              <p:nvPr/>
            </p:nvSpPr>
            <p:spPr>
              <a:xfrm>
                <a:off x="1071" y="938"/>
                <a:ext cx="1921" cy="331"/>
              </a:xfrm>
              <a:custGeom>
                <a:gdLst>
                  <a:gd name="connsiteX0" fmla="*/ 0 w 5613400"/>
                  <a:gd name="connsiteY0" fmla="*/ 114821 h 140512"/>
                  <a:gd name="connsiteX1" fmla="*/ 660400 w 5613400"/>
                  <a:gd name="connsiteY1" fmla="*/ 521 h 140512"/>
                  <a:gd name="connsiteX2" fmla="*/ 1536700 w 5613400"/>
                  <a:gd name="connsiteY2" fmla="*/ 89421 h 140512"/>
                  <a:gd name="connsiteX3" fmla="*/ 2438400 w 5613400"/>
                  <a:gd name="connsiteY3" fmla="*/ 521 h 140512"/>
                  <a:gd name="connsiteX4" fmla="*/ 3441700 w 5613400"/>
                  <a:gd name="connsiteY4" fmla="*/ 140221 h 140512"/>
                  <a:gd name="connsiteX5" fmla="*/ 4432300 w 5613400"/>
                  <a:gd name="connsiteY5" fmla="*/ 38621 h 140512"/>
                  <a:gd name="connsiteX6" fmla="*/ 4940300 w 5613400"/>
                  <a:gd name="connsiteY6" fmla="*/ 89421 h 140512"/>
                  <a:gd name="connsiteX7" fmla="*/ 5613400 w 5613400"/>
                  <a:gd name="connsiteY7" fmla="*/ 521 h 14051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13400" h="140512">
                    <a:moveTo>
                      <a:pt x="0" y="114821"/>
                    </a:moveTo>
                    <a:cubicBezTo>
                      <a:pt x="202141" y="59787"/>
                      <a:pt x="404283" y="4754"/>
                      <a:pt x="660400" y="521"/>
                    </a:cubicBezTo>
                    <a:cubicBezTo>
                      <a:pt x="916517" y="-3712"/>
                      <a:pt x="1240367" y="89421"/>
                      <a:pt x="1536700" y="89421"/>
                    </a:cubicBezTo>
                    <a:cubicBezTo>
                      <a:pt x="1833033" y="89421"/>
                      <a:pt x="2120900" y="-7946"/>
                      <a:pt x="2438400" y="521"/>
                    </a:cubicBezTo>
                    <a:cubicBezTo>
                      <a:pt x="2755900" y="8988"/>
                      <a:pt x="3109383" y="133871"/>
                      <a:pt x="3441700" y="140221"/>
                    </a:cubicBezTo>
                    <a:cubicBezTo>
                      <a:pt x="3774017" y="146571"/>
                      <a:pt x="4182534" y="47088"/>
                      <a:pt x="4432300" y="38621"/>
                    </a:cubicBezTo>
                    <a:cubicBezTo>
                      <a:pt x="4682066" y="30154"/>
                      <a:pt x="4743450" y="95771"/>
                      <a:pt x="4940300" y="89421"/>
                    </a:cubicBezTo>
                    <a:cubicBezTo>
                      <a:pt x="5137150" y="83071"/>
                      <a:pt x="5375275" y="41796"/>
                      <a:pt x="5613400" y="521"/>
                    </a:cubicBezTo>
                  </a:path>
                </a:pathLst>
              </a:custGeom>
              <a:noFill/>
              <a:ln w="28575">
                <a:solidFill>
                  <a:srgbClr val="F98F9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" name="TextBox 76"/>
              <p:cNvSpPr txBox="1"/>
              <p:nvPr/>
            </p:nvSpPr>
            <p:spPr>
              <a:xfrm>
                <a:off x="926" y="115"/>
                <a:ext cx="1774" cy="82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dist">
                  <a:buFont typeface="Arial" panose="020b0604020202020204" pitchFamily="34" charset="0"/>
                  <a:buNone/>
                </a:pPr>
                <a:r>
                  <a:rPr lang="ja-JP" altLang="zh-CN" sz="2800" b="1">
                    <a:solidFill>
                      <a:srgbClr val="EF8C95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rPr>
                  <a:t>解説</a:t>
                </a:r>
                <a:endParaRPr lang="ja-JP" altLang="zh-CN" sz="2800" b="1">
                  <a:solidFill>
                    <a:srgbClr val="EF8C9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0660" y="2200910"/>
            <a:ext cx="9250680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9"/>
          <p:cNvSpPr txBox="1"/>
          <p:nvPr/>
        </p:nvSpPr>
        <p:spPr>
          <a:xfrm>
            <a:off x="1470380" y="4653531"/>
            <a:ext cx="62660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None/>
            </a:pP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ja-JP" altLang="en-US" sz="2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片思いは１人でみる夢</a:t>
            </a:r>
            <a:r>
              <a:rPr lang="ja-JP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である</a:t>
            </a:r>
            <a:r>
              <a:rPr lang="ja-JP" altLang="en-US" sz="2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ja-JP" sz="2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14350" indent="-514350">
              <a:buNone/>
            </a:pPr>
            <a:r>
              <a:rPr lang="ja-JP" altLang="en-US" sz="2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（</a:t>
            </a:r>
            <a:r>
              <a:rPr lang="zh-CN" altLang="en-US" sz="2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单相思就是一个人做的梦。</a:t>
            </a:r>
            <a:r>
              <a:rPr lang="ja-JP" altLang="en-US" sz="2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2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动作按钮: 后退或前一项 1">
            <a:hlinkClick r:id="rId4" action="ppaction://hlinksldjump"/>
          </p:cNvPr>
          <p:cNvSpPr/>
          <p:nvPr/>
        </p:nvSpPr>
        <p:spPr>
          <a:xfrm>
            <a:off x="9890125" y="4984750"/>
            <a:ext cx="1176655" cy="709930"/>
          </a:xfrm>
          <a:prstGeom prst="actionButtonBackPrevious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Box 6"/>
          <p:cNvSpPr txBox="1"/>
          <p:nvPr/>
        </p:nvSpPr>
        <p:spPr bwMode="auto">
          <a:xfrm>
            <a:off x="4759947" y="1037710"/>
            <a:ext cx="2672296" cy="682625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algn="ctr" eaLnBrk="1" hangingPunct="1"/>
            <a:r>
              <a:rPr lang="ja-JP" altLang="en-US" sz="4000" b="1">
                <a:latin typeface="宋体" panose="02010600030101010101" pitchFamily="2" charset="-122"/>
                <a:ea typeface="宋体" panose="02010600030101010101" pitchFamily="2" charset="-122"/>
                <a:sym typeface="Arial"/>
              </a:rPr>
              <a:t>～こと</a:t>
            </a:r>
            <a:endParaRPr lang="ja-JP" altLang="en-US" sz="4000" b="1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9630" y="935990"/>
            <a:ext cx="2785110" cy="834390"/>
            <a:chOff x="1003" y="1400"/>
            <a:chExt cx="4386" cy="1314"/>
          </a:xfrm>
        </p:grpSpPr>
        <p:grpSp>
          <p:nvGrpSpPr>
            <p:cNvPr id="5" name="组合 4"/>
            <p:cNvGrpSpPr/>
            <p:nvPr/>
          </p:nvGrpSpPr>
          <p:grpSpPr>
            <a:xfrm>
              <a:off x="4061" y="1400"/>
              <a:ext cx="1328" cy="1314"/>
              <a:chOff x="3458" y="1399"/>
              <a:chExt cx="1328" cy="1314"/>
            </a:xfrm>
          </p:grpSpPr>
          <p:sp>
            <p:nvSpPr>
              <p:cNvPr id="10" name="ïṧḷïḓê-Oval 50"/>
              <p:cNvSpPr/>
              <p:nvPr/>
            </p:nvSpPr>
            <p:spPr>
              <a:xfrm>
                <a:off x="3458" y="1399"/>
                <a:ext cx="1329" cy="1314"/>
              </a:xfrm>
              <a:prstGeom prst="ellipse">
                <a:avLst/>
              </a:prstGeom>
              <a:solidFill>
                <a:srgbClr val="F96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" name="ïṧḷïḓê-Freeform: Shape 67"/>
              <p:cNvSpPr/>
              <p:nvPr/>
            </p:nvSpPr>
            <p:spPr bwMode="auto">
              <a:xfrm>
                <a:off x="3812" y="1675"/>
                <a:ext cx="621" cy="762"/>
              </a:xfrm>
              <a:custGeom>
                <a:cxnLst>
                  <a:cxn ang="0">
                    <a:pos x="19" y="108"/>
                  </a:cxn>
                  <a:cxn ang="0">
                    <a:pos x="17" y="104"/>
                  </a:cxn>
                  <a:cxn ang="0">
                    <a:pos x="58" y="102"/>
                  </a:cxn>
                  <a:cxn ang="0">
                    <a:pos x="60" y="106"/>
                  </a:cxn>
                  <a:cxn ang="0">
                    <a:pos x="62" y="90"/>
                  </a:cxn>
                  <a:cxn ang="0">
                    <a:pos x="17" y="87"/>
                  </a:cxn>
                  <a:cxn ang="0">
                    <a:pos x="19" y="83"/>
                  </a:cxn>
                  <a:cxn ang="0">
                    <a:pos x="65" y="85"/>
                  </a:cxn>
                  <a:cxn ang="0">
                    <a:pos x="62" y="90"/>
                  </a:cxn>
                  <a:cxn ang="0">
                    <a:pos x="19" y="54"/>
                  </a:cxn>
                  <a:cxn ang="0">
                    <a:pos x="17" y="50"/>
                  </a:cxn>
                  <a:cxn ang="0">
                    <a:pos x="73" y="48"/>
                  </a:cxn>
                  <a:cxn ang="0">
                    <a:pos x="75" y="52"/>
                  </a:cxn>
                  <a:cxn ang="0">
                    <a:pos x="73" y="73"/>
                  </a:cxn>
                  <a:cxn ang="0">
                    <a:pos x="17" y="71"/>
                  </a:cxn>
                  <a:cxn ang="0">
                    <a:pos x="19" y="67"/>
                  </a:cxn>
                  <a:cxn ang="0">
                    <a:pos x="75" y="69"/>
                  </a:cxn>
                  <a:cxn ang="0">
                    <a:pos x="73" y="73"/>
                  </a:cxn>
                  <a:cxn ang="0">
                    <a:pos x="93" y="132"/>
                  </a:cxn>
                  <a:cxn ang="0">
                    <a:pos x="87" y="132"/>
                  </a:cxn>
                  <a:cxn ang="0">
                    <a:pos x="76" y="118"/>
                  </a:cxn>
                  <a:cxn ang="0">
                    <a:pos x="89" y="123"/>
                  </a:cxn>
                  <a:cxn ang="0">
                    <a:pos x="109" y="107"/>
                  </a:cxn>
                  <a:cxn ang="0">
                    <a:pos x="92" y="92"/>
                  </a:cxn>
                  <a:cxn ang="0">
                    <a:pos x="92" y="146"/>
                  </a:cxn>
                  <a:cxn ang="0">
                    <a:pos x="92" y="92"/>
                  </a:cxn>
                  <a:cxn ang="0">
                    <a:pos x="8" y="131"/>
                  </a:cxn>
                  <a:cxn ang="0">
                    <a:pos x="0" y="23"/>
                  </a:cxn>
                  <a:cxn ang="0">
                    <a:pos x="23" y="15"/>
                  </a:cxn>
                  <a:cxn ang="0">
                    <a:pos x="33" y="27"/>
                  </a:cxn>
                  <a:cxn ang="0">
                    <a:pos x="71" y="17"/>
                  </a:cxn>
                  <a:cxn ang="0">
                    <a:pos x="83" y="15"/>
                  </a:cxn>
                  <a:cxn ang="0">
                    <a:pos x="94" y="86"/>
                  </a:cxn>
                  <a:cxn ang="0">
                    <a:pos x="83" y="87"/>
                  </a:cxn>
                  <a:cxn ang="0">
                    <a:pos x="11" y="38"/>
                  </a:cxn>
                  <a:cxn ang="0">
                    <a:pos x="58" y="121"/>
                  </a:cxn>
                  <a:cxn ang="0">
                    <a:pos x="47" y="11"/>
                  </a:cxn>
                  <a:cxn ang="0">
                    <a:pos x="47" y="4"/>
                  </a:cxn>
                  <a:cxn ang="0">
                    <a:pos x="47" y="11"/>
                  </a:cxn>
                  <a:cxn ang="0">
                    <a:pos x="57" y="11"/>
                  </a:cxn>
                  <a:cxn ang="0">
                    <a:pos x="54" y="7"/>
                  </a:cxn>
                  <a:cxn ang="0">
                    <a:pos x="47" y="0"/>
                  </a:cxn>
                  <a:cxn ang="0">
                    <a:pos x="40" y="7"/>
                  </a:cxn>
                  <a:cxn ang="0">
                    <a:pos x="33" y="11"/>
                  </a:cxn>
                  <a:cxn ang="0">
                    <a:pos x="27" y="17"/>
                  </a:cxn>
                  <a:cxn ang="0">
                    <a:pos x="60" y="23"/>
                  </a:cxn>
                  <a:cxn ang="0">
                    <a:pos x="67" y="17"/>
                  </a:cxn>
                </a:cxnLst>
                <a:rect l="0" t="0" r="r" b="b"/>
                <a:pathLst>
                  <a:path w="119" h="146">
                    <a:moveTo>
                      <a:pt x="58" y="108"/>
                    </a:moveTo>
                    <a:cubicBezTo>
                      <a:pt x="19" y="108"/>
                      <a:pt x="19" y="108"/>
                      <a:pt x="19" y="108"/>
                    </a:cubicBezTo>
                    <a:cubicBezTo>
                      <a:pt x="18" y="108"/>
                      <a:pt x="17" y="107"/>
                      <a:pt x="17" y="106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9" y="102"/>
                      <a:pt x="60" y="103"/>
                      <a:pt x="60" y="104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7"/>
                      <a:pt x="59" y="108"/>
                      <a:pt x="58" y="108"/>
                    </a:cubicBezTo>
                    <a:moveTo>
                      <a:pt x="62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8" y="90"/>
                      <a:pt x="17" y="89"/>
                      <a:pt x="17" y="87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4" y="83"/>
                      <a:pt x="65" y="84"/>
                      <a:pt x="65" y="85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5" y="89"/>
                      <a:pt x="64" y="90"/>
                      <a:pt x="62" y="90"/>
                    </a:cubicBezTo>
                    <a:moveTo>
                      <a:pt x="73" y="54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8" y="54"/>
                      <a:pt x="17" y="53"/>
                      <a:pt x="17" y="52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49"/>
                      <a:pt x="18" y="48"/>
                      <a:pt x="19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4" y="48"/>
                      <a:pt x="75" y="49"/>
                      <a:pt x="75" y="50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3"/>
                      <a:pt x="74" y="54"/>
                      <a:pt x="73" y="54"/>
                    </a:cubicBezTo>
                    <a:moveTo>
                      <a:pt x="73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8" y="73"/>
                      <a:pt x="17" y="72"/>
                      <a:pt x="17" y="71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8"/>
                      <a:pt x="18" y="67"/>
                      <a:pt x="19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5" y="68"/>
                      <a:pt x="75" y="69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2"/>
                      <a:pt x="74" y="73"/>
                      <a:pt x="73" y="73"/>
                    </a:cubicBezTo>
                    <a:moveTo>
                      <a:pt x="109" y="113"/>
                    </a:moveTo>
                    <a:cubicBezTo>
                      <a:pt x="93" y="132"/>
                      <a:pt x="93" y="132"/>
                      <a:pt x="93" y="132"/>
                    </a:cubicBezTo>
                    <a:cubicBezTo>
                      <a:pt x="92" y="133"/>
                      <a:pt x="91" y="133"/>
                      <a:pt x="89" y="133"/>
                    </a:cubicBezTo>
                    <a:cubicBezTo>
                      <a:pt x="89" y="133"/>
                      <a:pt x="88" y="133"/>
                      <a:pt x="87" y="132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4" y="120"/>
                      <a:pt x="76" y="118"/>
                    </a:cubicBezTo>
                    <a:cubicBezTo>
                      <a:pt x="77" y="116"/>
                      <a:pt x="80" y="116"/>
                      <a:pt x="82" y="118"/>
                    </a:cubicBezTo>
                    <a:cubicBezTo>
                      <a:pt x="89" y="123"/>
                      <a:pt x="89" y="123"/>
                      <a:pt x="89" y="123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5" y="106"/>
                      <a:pt x="107" y="106"/>
                      <a:pt x="109" y="107"/>
                    </a:cubicBezTo>
                    <a:cubicBezTo>
                      <a:pt x="111" y="109"/>
                      <a:pt x="111" y="111"/>
                      <a:pt x="109" y="113"/>
                    </a:cubicBezTo>
                    <a:moveTo>
                      <a:pt x="92" y="92"/>
                    </a:moveTo>
                    <a:cubicBezTo>
                      <a:pt x="77" y="92"/>
                      <a:pt x="65" y="104"/>
                      <a:pt x="65" y="119"/>
                    </a:cubicBezTo>
                    <a:cubicBezTo>
                      <a:pt x="65" y="134"/>
                      <a:pt x="77" y="146"/>
                      <a:pt x="92" y="146"/>
                    </a:cubicBezTo>
                    <a:cubicBezTo>
                      <a:pt x="106" y="146"/>
                      <a:pt x="119" y="134"/>
                      <a:pt x="119" y="119"/>
                    </a:cubicBezTo>
                    <a:cubicBezTo>
                      <a:pt x="119" y="104"/>
                      <a:pt x="106" y="92"/>
                      <a:pt x="92" y="92"/>
                    </a:cubicBezTo>
                    <a:moveTo>
                      <a:pt x="61" y="131"/>
                    </a:moveTo>
                    <a:cubicBezTo>
                      <a:pt x="8" y="131"/>
                      <a:pt x="8" y="131"/>
                      <a:pt x="8" y="131"/>
                    </a:cubicBezTo>
                    <a:cubicBezTo>
                      <a:pt x="4" y="131"/>
                      <a:pt x="0" y="127"/>
                      <a:pt x="0" y="1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8"/>
                      <a:pt x="4" y="15"/>
                      <a:pt x="6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6"/>
                      <a:pt x="23" y="17"/>
                    </a:cubicBezTo>
                    <a:cubicBezTo>
                      <a:pt x="23" y="23"/>
                      <a:pt x="28" y="27"/>
                      <a:pt x="33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27"/>
                      <a:pt x="71" y="23"/>
                      <a:pt x="71" y="17"/>
                    </a:cubicBezTo>
                    <a:cubicBezTo>
                      <a:pt x="71" y="16"/>
                      <a:pt x="71" y="15"/>
                      <a:pt x="71" y="15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90" y="15"/>
                      <a:pt x="94" y="18"/>
                      <a:pt x="94" y="23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2" y="85"/>
                      <a:pt x="92" y="85"/>
                    </a:cubicBezTo>
                    <a:cubicBezTo>
                      <a:pt x="89" y="85"/>
                      <a:pt x="86" y="86"/>
                      <a:pt x="83" y="87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58" y="121"/>
                      <a:pt x="58" y="121"/>
                      <a:pt x="58" y="121"/>
                    </a:cubicBezTo>
                    <a:cubicBezTo>
                      <a:pt x="59" y="124"/>
                      <a:pt x="59" y="128"/>
                      <a:pt x="61" y="131"/>
                    </a:cubicBezTo>
                    <a:moveTo>
                      <a:pt x="47" y="11"/>
                    </a:moveTo>
                    <a:cubicBezTo>
                      <a:pt x="45" y="11"/>
                      <a:pt x="44" y="9"/>
                      <a:pt x="44" y="7"/>
                    </a:cubicBezTo>
                    <a:cubicBezTo>
                      <a:pt x="44" y="6"/>
                      <a:pt x="45" y="4"/>
                      <a:pt x="47" y="4"/>
                    </a:cubicBezTo>
                    <a:cubicBezTo>
                      <a:pt x="49" y="4"/>
                      <a:pt x="50" y="6"/>
                      <a:pt x="50" y="7"/>
                    </a:cubicBezTo>
                    <a:cubicBezTo>
                      <a:pt x="50" y="9"/>
                      <a:pt x="49" y="11"/>
                      <a:pt x="47" y="11"/>
                    </a:cubicBezTo>
                    <a:moveTo>
                      <a:pt x="60" y="11"/>
                    </a:move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4" y="9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40" y="3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9"/>
                      <a:pt x="38" y="11"/>
                      <a:pt x="37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11"/>
                      <a:pt x="27" y="13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20"/>
                      <a:pt x="30" y="23"/>
                      <a:pt x="33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4" y="23"/>
                      <a:pt x="67" y="20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3"/>
                      <a:pt x="64" y="11"/>
                      <a:pt x="60" y="11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003" y="1560"/>
              <a:ext cx="2662" cy="1153"/>
              <a:chOff x="329" y="115"/>
              <a:chExt cx="2662" cy="1153"/>
            </a:xfrm>
          </p:grpSpPr>
          <p:sp>
            <p:nvSpPr>
              <p:cNvPr id="7" name="pencil_66090"/>
              <p:cNvSpPr>
                <a:spLocks noChangeAspect="1"/>
              </p:cNvSpPr>
              <p:nvPr/>
            </p:nvSpPr>
            <p:spPr bwMode="auto">
              <a:xfrm flipH="1">
                <a:off x="329" y="528"/>
                <a:ext cx="742" cy="741"/>
              </a:xfrm>
              <a:custGeom>
                <a:gdLst>
                  <a:gd name="connsiteX0" fmla="*/ 37874 w 609431"/>
                  <a:gd name="connsiteY0" fmla="*/ 437859 h 608345"/>
                  <a:gd name="connsiteX1" fmla="*/ 47910 w 609431"/>
                  <a:gd name="connsiteY1" fmla="*/ 459714 h 608345"/>
                  <a:gd name="connsiteX2" fmla="*/ 57469 w 609431"/>
                  <a:gd name="connsiteY2" fmla="*/ 480613 h 608345"/>
                  <a:gd name="connsiteX3" fmla="*/ 65275 w 609431"/>
                  <a:gd name="connsiteY3" fmla="*/ 488888 h 608345"/>
                  <a:gd name="connsiteX4" fmla="*/ 90127 w 609431"/>
                  <a:gd name="connsiteY4" fmla="*/ 502043 h 608345"/>
                  <a:gd name="connsiteX5" fmla="*/ 95809 w 609431"/>
                  <a:gd name="connsiteY5" fmla="*/ 505067 h 608345"/>
                  <a:gd name="connsiteX6" fmla="*/ 103138 w 609431"/>
                  <a:gd name="connsiteY6" fmla="*/ 512440 h 608345"/>
                  <a:gd name="connsiteX7" fmla="*/ 106217 w 609431"/>
                  <a:gd name="connsiteY7" fmla="*/ 518063 h 608345"/>
                  <a:gd name="connsiteX8" fmla="*/ 119387 w 609431"/>
                  <a:gd name="connsiteY8" fmla="*/ 542888 h 608345"/>
                  <a:gd name="connsiteX9" fmla="*/ 127671 w 609431"/>
                  <a:gd name="connsiteY9" fmla="*/ 550686 h 608345"/>
                  <a:gd name="connsiteX10" fmla="*/ 148541 w 609431"/>
                  <a:gd name="connsiteY10" fmla="*/ 560234 h 608345"/>
                  <a:gd name="connsiteX11" fmla="*/ 170419 w 609431"/>
                  <a:gd name="connsiteY11" fmla="*/ 570259 h 608345"/>
                  <a:gd name="connsiteX12" fmla="*/ 161020 w 609431"/>
                  <a:gd name="connsiteY12" fmla="*/ 572699 h 608345"/>
                  <a:gd name="connsiteX13" fmla="*/ 149018 w 609431"/>
                  <a:gd name="connsiteY13" fmla="*/ 575723 h 608345"/>
                  <a:gd name="connsiteX14" fmla="*/ 137070 w 609431"/>
                  <a:gd name="connsiteY14" fmla="*/ 578746 h 608345"/>
                  <a:gd name="connsiteX15" fmla="*/ 21996 w 609431"/>
                  <a:gd name="connsiteY15" fmla="*/ 607762 h 608345"/>
                  <a:gd name="connsiteX16" fmla="*/ 17642 w 609431"/>
                  <a:gd name="connsiteY16" fmla="*/ 608345 h 608345"/>
                  <a:gd name="connsiteX17" fmla="*/ 543 w 609431"/>
                  <a:gd name="connsiteY17" fmla="*/ 586332 h 608345"/>
                  <a:gd name="connsiteX18" fmla="*/ 29590 w 609431"/>
                  <a:gd name="connsiteY18" fmla="*/ 471384 h 608345"/>
                  <a:gd name="connsiteX19" fmla="*/ 32617 w 609431"/>
                  <a:gd name="connsiteY19" fmla="*/ 459448 h 608345"/>
                  <a:gd name="connsiteX20" fmla="*/ 35484 w 609431"/>
                  <a:gd name="connsiteY20" fmla="*/ 447301 h 608345"/>
                  <a:gd name="connsiteX21" fmla="*/ 365057 w 609431"/>
                  <a:gd name="connsiteY21" fmla="*/ 111564 h 608345"/>
                  <a:gd name="connsiteX22" fmla="*/ 497561 w 609431"/>
                  <a:gd name="connsiteY22" fmla="*/ 243820 h 608345"/>
                  <a:gd name="connsiteX23" fmla="*/ 186561 w 609431"/>
                  <a:gd name="connsiteY23" fmla="*/ 554362 h 608345"/>
                  <a:gd name="connsiteX24" fmla="*/ 179392 w 609431"/>
                  <a:gd name="connsiteY24" fmla="*/ 551127 h 608345"/>
                  <a:gd name="connsiteX25" fmla="*/ 137755 w 609431"/>
                  <a:gd name="connsiteY25" fmla="*/ 531984 h 608345"/>
                  <a:gd name="connsiteX26" fmla="*/ 122194 w 609431"/>
                  <a:gd name="connsiteY26" fmla="*/ 502552 h 608345"/>
                  <a:gd name="connsiteX27" fmla="*/ 105997 w 609431"/>
                  <a:gd name="connsiteY27" fmla="*/ 486378 h 608345"/>
                  <a:gd name="connsiteX28" fmla="*/ 76522 w 609431"/>
                  <a:gd name="connsiteY28" fmla="*/ 470787 h 608345"/>
                  <a:gd name="connsiteX29" fmla="*/ 57350 w 609431"/>
                  <a:gd name="connsiteY29" fmla="*/ 429212 h 608345"/>
                  <a:gd name="connsiteX30" fmla="*/ 54057 w 609431"/>
                  <a:gd name="connsiteY30" fmla="*/ 422106 h 608345"/>
                  <a:gd name="connsiteX31" fmla="*/ 484174 w 609431"/>
                  <a:gd name="connsiteY31" fmla="*/ 0 h 608345"/>
                  <a:gd name="connsiteX32" fmla="*/ 496709 w 609431"/>
                  <a:gd name="connsiteY32" fmla="*/ 5143 h 608345"/>
                  <a:gd name="connsiteX33" fmla="*/ 604213 w 609431"/>
                  <a:gd name="connsiteY33" fmla="*/ 112468 h 608345"/>
                  <a:gd name="connsiteX34" fmla="*/ 604213 w 609431"/>
                  <a:gd name="connsiteY34" fmla="*/ 137497 h 608345"/>
                  <a:gd name="connsiteX35" fmla="*/ 512643 w 609431"/>
                  <a:gd name="connsiteY35" fmla="*/ 228914 h 608345"/>
                  <a:gd name="connsiteX36" fmla="*/ 380069 w 609431"/>
                  <a:gd name="connsiteY36" fmla="*/ 96560 h 608345"/>
                  <a:gd name="connsiteX37" fmla="*/ 471639 w 609431"/>
                  <a:gd name="connsiteY37" fmla="*/ 5143 h 608345"/>
                  <a:gd name="connsiteX38" fmla="*/ 484174 w 609431"/>
                  <a:gd name="connsiteY38" fmla="*/ 0 h 6083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9431" h="608345">
                    <a:moveTo>
                      <a:pt x="37874" y="437859"/>
                    </a:moveTo>
                    <a:lnTo>
                      <a:pt x="47910" y="459714"/>
                    </a:lnTo>
                    <a:lnTo>
                      <a:pt x="57469" y="480613"/>
                    </a:lnTo>
                    <a:cubicBezTo>
                      <a:pt x="59115" y="484114"/>
                      <a:pt x="61823" y="487032"/>
                      <a:pt x="65275" y="488888"/>
                    </a:cubicBezTo>
                    <a:lnTo>
                      <a:pt x="90127" y="502043"/>
                    </a:lnTo>
                    <a:lnTo>
                      <a:pt x="95809" y="505067"/>
                    </a:lnTo>
                    <a:cubicBezTo>
                      <a:pt x="98889" y="506711"/>
                      <a:pt x="101544" y="509311"/>
                      <a:pt x="103138" y="512440"/>
                    </a:cubicBezTo>
                    <a:lnTo>
                      <a:pt x="106217" y="518063"/>
                    </a:lnTo>
                    <a:lnTo>
                      <a:pt x="119387" y="542888"/>
                    </a:lnTo>
                    <a:cubicBezTo>
                      <a:pt x="121193" y="546283"/>
                      <a:pt x="124113" y="549041"/>
                      <a:pt x="127671" y="550686"/>
                    </a:cubicBezTo>
                    <a:lnTo>
                      <a:pt x="148541" y="560234"/>
                    </a:lnTo>
                    <a:lnTo>
                      <a:pt x="170419" y="570259"/>
                    </a:lnTo>
                    <a:lnTo>
                      <a:pt x="161020" y="572699"/>
                    </a:lnTo>
                    <a:lnTo>
                      <a:pt x="149018" y="575723"/>
                    </a:lnTo>
                    <a:lnTo>
                      <a:pt x="137070" y="578746"/>
                    </a:lnTo>
                    <a:lnTo>
                      <a:pt x="21996" y="607762"/>
                    </a:lnTo>
                    <a:cubicBezTo>
                      <a:pt x="20509" y="608133"/>
                      <a:pt x="19022" y="608345"/>
                      <a:pt x="17642" y="608345"/>
                    </a:cubicBezTo>
                    <a:cubicBezTo>
                      <a:pt x="6596" y="608345"/>
                      <a:pt x="-2325" y="597789"/>
                      <a:pt x="543" y="586332"/>
                    </a:cubicBezTo>
                    <a:lnTo>
                      <a:pt x="29590" y="471384"/>
                    </a:lnTo>
                    <a:lnTo>
                      <a:pt x="32617" y="459448"/>
                    </a:lnTo>
                    <a:lnTo>
                      <a:pt x="35484" y="447301"/>
                    </a:lnTo>
                    <a:close/>
                    <a:moveTo>
                      <a:pt x="365057" y="111564"/>
                    </a:moveTo>
                    <a:lnTo>
                      <a:pt x="497561" y="243820"/>
                    </a:lnTo>
                    <a:lnTo>
                      <a:pt x="186561" y="554362"/>
                    </a:lnTo>
                    <a:lnTo>
                      <a:pt x="179392" y="551127"/>
                    </a:lnTo>
                    <a:lnTo>
                      <a:pt x="137755" y="531984"/>
                    </a:lnTo>
                    <a:lnTo>
                      <a:pt x="122194" y="502552"/>
                    </a:lnTo>
                    <a:cubicBezTo>
                      <a:pt x="118530" y="495605"/>
                      <a:pt x="112901" y="490037"/>
                      <a:pt x="105997" y="486378"/>
                    </a:cubicBezTo>
                    <a:lnTo>
                      <a:pt x="76522" y="470787"/>
                    </a:lnTo>
                    <a:lnTo>
                      <a:pt x="57350" y="429212"/>
                    </a:lnTo>
                    <a:lnTo>
                      <a:pt x="54057" y="422106"/>
                    </a:lnTo>
                    <a:close/>
                    <a:moveTo>
                      <a:pt x="484174" y="0"/>
                    </a:moveTo>
                    <a:cubicBezTo>
                      <a:pt x="488689" y="0"/>
                      <a:pt x="493256" y="1697"/>
                      <a:pt x="496709" y="5143"/>
                    </a:cubicBezTo>
                    <a:lnTo>
                      <a:pt x="604213" y="112468"/>
                    </a:lnTo>
                    <a:cubicBezTo>
                      <a:pt x="611171" y="119415"/>
                      <a:pt x="611171" y="130550"/>
                      <a:pt x="604213" y="137497"/>
                    </a:cubicBezTo>
                    <a:lnTo>
                      <a:pt x="512643" y="228914"/>
                    </a:lnTo>
                    <a:lnTo>
                      <a:pt x="380069" y="96560"/>
                    </a:lnTo>
                    <a:lnTo>
                      <a:pt x="471639" y="5143"/>
                    </a:lnTo>
                    <a:cubicBezTo>
                      <a:pt x="475091" y="1697"/>
                      <a:pt x="479659" y="0"/>
                      <a:pt x="484174" y="0"/>
                    </a:cubicBezTo>
                    <a:close/>
                  </a:path>
                </a:pathLst>
              </a:custGeom>
              <a:solidFill>
                <a:srgbClr val="F98F92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" name="任意多边形 2"/>
              <p:cNvSpPr/>
              <p:nvPr/>
            </p:nvSpPr>
            <p:spPr>
              <a:xfrm>
                <a:off x="1071" y="938"/>
                <a:ext cx="1921" cy="331"/>
              </a:xfrm>
              <a:custGeom>
                <a:gdLst>
                  <a:gd name="connsiteX0" fmla="*/ 0 w 5613400"/>
                  <a:gd name="connsiteY0" fmla="*/ 114821 h 140512"/>
                  <a:gd name="connsiteX1" fmla="*/ 660400 w 5613400"/>
                  <a:gd name="connsiteY1" fmla="*/ 521 h 140512"/>
                  <a:gd name="connsiteX2" fmla="*/ 1536700 w 5613400"/>
                  <a:gd name="connsiteY2" fmla="*/ 89421 h 140512"/>
                  <a:gd name="connsiteX3" fmla="*/ 2438400 w 5613400"/>
                  <a:gd name="connsiteY3" fmla="*/ 521 h 140512"/>
                  <a:gd name="connsiteX4" fmla="*/ 3441700 w 5613400"/>
                  <a:gd name="connsiteY4" fmla="*/ 140221 h 140512"/>
                  <a:gd name="connsiteX5" fmla="*/ 4432300 w 5613400"/>
                  <a:gd name="connsiteY5" fmla="*/ 38621 h 140512"/>
                  <a:gd name="connsiteX6" fmla="*/ 4940300 w 5613400"/>
                  <a:gd name="connsiteY6" fmla="*/ 89421 h 140512"/>
                  <a:gd name="connsiteX7" fmla="*/ 5613400 w 5613400"/>
                  <a:gd name="connsiteY7" fmla="*/ 521 h 14051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13400" h="140512">
                    <a:moveTo>
                      <a:pt x="0" y="114821"/>
                    </a:moveTo>
                    <a:cubicBezTo>
                      <a:pt x="202141" y="59787"/>
                      <a:pt x="404283" y="4754"/>
                      <a:pt x="660400" y="521"/>
                    </a:cubicBezTo>
                    <a:cubicBezTo>
                      <a:pt x="916517" y="-3712"/>
                      <a:pt x="1240367" y="89421"/>
                      <a:pt x="1536700" y="89421"/>
                    </a:cubicBezTo>
                    <a:cubicBezTo>
                      <a:pt x="1833033" y="89421"/>
                      <a:pt x="2120900" y="-7946"/>
                      <a:pt x="2438400" y="521"/>
                    </a:cubicBezTo>
                    <a:cubicBezTo>
                      <a:pt x="2755900" y="8988"/>
                      <a:pt x="3109383" y="133871"/>
                      <a:pt x="3441700" y="140221"/>
                    </a:cubicBezTo>
                    <a:cubicBezTo>
                      <a:pt x="3774017" y="146571"/>
                      <a:pt x="4182534" y="47088"/>
                      <a:pt x="4432300" y="38621"/>
                    </a:cubicBezTo>
                    <a:cubicBezTo>
                      <a:pt x="4682066" y="30154"/>
                      <a:pt x="4743450" y="95771"/>
                      <a:pt x="4940300" y="89421"/>
                    </a:cubicBezTo>
                    <a:cubicBezTo>
                      <a:pt x="5137150" y="83071"/>
                      <a:pt x="5375275" y="41796"/>
                      <a:pt x="5613400" y="521"/>
                    </a:cubicBezTo>
                  </a:path>
                </a:pathLst>
              </a:custGeom>
              <a:noFill/>
              <a:ln w="28575">
                <a:solidFill>
                  <a:srgbClr val="F98F9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" name="TextBox 76"/>
              <p:cNvSpPr txBox="1"/>
              <p:nvPr/>
            </p:nvSpPr>
            <p:spPr>
              <a:xfrm>
                <a:off x="926" y="115"/>
                <a:ext cx="1774" cy="82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dist">
                  <a:buFont typeface="Arial" panose="020b0604020202020204" pitchFamily="34" charset="0"/>
                  <a:buNone/>
                </a:pPr>
                <a:r>
                  <a:rPr lang="ja-JP" altLang="zh-CN" sz="2800" b="1">
                    <a:solidFill>
                      <a:srgbClr val="EF8C95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字魂59号-创粗黑" panose="00000500000000000000" pitchFamily="2" charset="-122"/>
                  </a:rPr>
                  <a:t>解説</a:t>
                </a:r>
                <a:endParaRPr lang="ja-JP" altLang="zh-CN" sz="2800" b="1">
                  <a:solidFill>
                    <a:srgbClr val="EF8C95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13" name="文本框 9"/>
          <p:cNvSpPr txBox="1"/>
          <p:nvPr/>
        </p:nvSpPr>
        <p:spPr>
          <a:xfrm>
            <a:off x="1228725" y="2562225"/>
            <a:ext cx="7721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意义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向对方吩咐必要的事情或者书写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注意事项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等。用于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书面语</a:t>
            </a:r>
            <a:endParaRPr lang="zh-CN" altLang="en-US" sz="20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1228661" y="1948944"/>
            <a:ext cx="641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构成</a:t>
            </a:r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动词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+(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基本形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ない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形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r>
              <a:rPr lang="en-US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こと</a:t>
            </a:r>
            <a:endParaRPr lang="ja-JP" altLang="en-US" sz="2000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pic>
        <p:nvPicPr>
          <p:cNvPr id="15" name="图片 1" descr="OIP (12)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7395" y="1728470"/>
            <a:ext cx="3824288" cy="340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3337560" y="3666490"/>
            <a:ext cx="551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 sz="2000" b="1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１．感染防止のためにマスクの着用する</a:t>
            </a:r>
            <a:r>
              <a:rPr lang="ja-JP" altLang="zh-CN" sz="2000" b="1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こと</a:t>
            </a:r>
            <a:r>
              <a:rPr lang="ja-JP" altLang="zh-CN" sz="2000" b="1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ja-JP" altLang="zh-CN" sz="2000" b="1"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23920" y="4234815"/>
            <a:ext cx="551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 sz="2000" b="1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２．</a:t>
            </a:r>
            <a:r>
              <a:rPr lang="zh-CN" sz="2000" b="1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マスクの着用は正しい形で着用する</a:t>
            </a:r>
            <a:r>
              <a:rPr lang="zh-CN" sz="2000" b="1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こと</a:t>
            </a:r>
            <a:r>
              <a:rPr lang="ja-JP" altLang="zh-CN" sz="2000" b="1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ja-JP" altLang="zh-CN" sz="2000" b="1"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4895" y="4878070"/>
            <a:ext cx="5669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ja-JP" altLang="zh-CN" sz="2400" b="1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図書館では食べ物を食べない</a:t>
            </a:r>
            <a:r>
              <a:rPr lang="ja-JP" altLang="zh-CN" sz="2400" b="1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ことです</a:t>
            </a:r>
            <a:r>
              <a:rPr lang="ja-JP" altLang="zh-CN" sz="2400" b="1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ja-JP" altLang="zh-CN" sz="2400" b="1"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91460" y="5448935"/>
            <a:ext cx="51441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400" b="1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休むときは 必ず連絡する</a:t>
            </a:r>
            <a:r>
              <a:rPr lang="zh-CN" sz="2400" b="1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ことです</a:t>
            </a:r>
            <a:r>
              <a:rPr lang="ja-JP" altLang="zh-CN" sz="2400" b="1">
                <a:latin typeface="Arial" panose="020b0604020202020204" pitchFamily="34" charset="0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ja-JP" altLang="zh-CN" sz="2400" b="1">
              <a:latin typeface="Arial" panose="020b060402020202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" name="动作按钮: 后退或前一项 1">
            <a:hlinkClick r:id="rId4" action="ppaction://hlinksldjump"/>
          </p:cNvPr>
          <p:cNvSpPr/>
          <p:nvPr/>
        </p:nvSpPr>
        <p:spPr>
          <a:xfrm>
            <a:off x="9691370" y="5199380"/>
            <a:ext cx="1176655" cy="709930"/>
          </a:xfrm>
          <a:prstGeom prst="actionButtonBackPrevious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Box 6"/>
          <p:cNvSpPr txBox="1"/>
          <p:nvPr/>
        </p:nvSpPr>
        <p:spPr bwMode="auto">
          <a:xfrm>
            <a:off x="5187950" y="967105"/>
            <a:ext cx="5205730" cy="744220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/>
            <a:r>
              <a:rPr lang="ja-JP" alt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/>
              </a:rPr>
              <a:t>～際～</a:t>
            </a:r>
            <a:endParaRPr lang="ja-JP" altLang="en-US" sz="4400" b="1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sp>
        <p:nvSpPr>
          <p:cNvPr id="4" name="文本框 9"/>
          <p:cNvSpPr txBox="1"/>
          <p:nvPr/>
        </p:nvSpPr>
        <p:spPr>
          <a:xfrm>
            <a:off x="1218187" y="1851762"/>
            <a:ext cx="756737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构成</a:t>
            </a:r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“小句（简体形式）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際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indent="-514350"/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	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“名词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の際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可以替换成“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時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Box 16"/>
          <p:cNvSpPr txBox="1"/>
          <p:nvPr/>
        </p:nvSpPr>
        <p:spPr>
          <a:xfrm>
            <a:off x="1508146" y="2844160"/>
            <a:ext cx="7624368" cy="158417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514350" lvl="0" indent="-514350" fontAlgn="auto">
              <a:spcBef>
                <a:spcPct val="0"/>
              </a:spcBef>
              <a:spcAft>
                <a:spcPct val="0"/>
              </a:spcAft>
            </a:pPr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 スピーチの</a:t>
            </a:r>
            <a:r>
              <a:rPr lang="ja-JP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際</a:t>
            </a:r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の注意点を教えてください。</a:t>
            </a:r>
            <a:endParaRPr lang="en-US" altLang="ja-JP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lvl="0" indent="-514350" fontAlgn="auto">
              <a:spcBef>
                <a:spcPct val="0"/>
              </a:spcBef>
              <a:spcAft>
                <a:spcPct val="0"/>
              </a:spcAft>
            </a:pPr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　　　　（</a:t>
            </a:r>
            <a:r>
              <a:rPr lang="zh-CN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请告诉我演讲时的注意事项。</a:t>
            </a:r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ja-JP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lvl="0" indent="-514350" fontAlgn="auto">
              <a:spcBef>
                <a:spcPct val="0"/>
              </a:spcBef>
              <a:spcAft>
                <a:spcPct val="0"/>
              </a:spcAft>
            </a:pPr>
            <a:endParaRPr lang="en-US" altLang="zh-CN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14350" lvl="0" indent="-514350" fontAlgn="auto">
              <a:spcBef>
                <a:spcPct val="0"/>
              </a:spcBef>
              <a:spcAft>
                <a:spcPct val="0"/>
              </a:spcAft>
            </a:pPr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 上京する</a:t>
            </a:r>
            <a:r>
              <a:rPr lang="ja-JP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際に</a:t>
            </a:r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、友達がお別れ会を開いてくれた。</a:t>
            </a:r>
            <a:endParaRPr lang="en-US" altLang="ja-JP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lvl="0" indent="-51435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lang="zh-CN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（在去上京前，朋友为我开了送别会。）</a:t>
            </a:r>
            <a:endParaRPr lang="zh-CN" altLang="en-US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lvl="0" indent="-514350" fontAlgn="auto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lvl="0" indent="-51435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【区别】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際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”比“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時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”正式，而且增添了机会</a:t>
            </a:r>
            <a:r>
              <a:rPr lang="ja-JP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机遇等语气。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14350" lvl="0" indent="-514350" fontAlgn="auto">
              <a:spcBef>
                <a:spcPct val="0"/>
              </a:spcBef>
              <a:spcAft>
                <a:spcPct val="0"/>
              </a:spcAft>
            </a:pPr>
            <a:endParaRPr lang="en-US" altLang="zh-CN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lvl="0" indent="-514350" fontAlgn="auto">
              <a:spcBef>
                <a:spcPct val="0"/>
              </a:spcBef>
              <a:spcAft>
                <a:spcPct val="0"/>
              </a:spcAft>
            </a:pPr>
            <a:endParaRPr lang="en-US" altLang="zh-CN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49630" y="935990"/>
            <a:ext cx="2785110" cy="834390"/>
            <a:chOff x="1003" y="1400"/>
            <a:chExt cx="4386" cy="1314"/>
          </a:xfrm>
        </p:grpSpPr>
        <p:grpSp>
          <p:nvGrpSpPr>
            <p:cNvPr id="7" name="组合 6"/>
            <p:cNvGrpSpPr/>
            <p:nvPr/>
          </p:nvGrpSpPr>
          <p:grpSpPr>
            <a:xfrm>
              <a:off x="4061" y="1400"/>
              <a:ext cx="1328" cy="1314"/>
              <a:chOff x="3458" y="1399"/>
              <a:chExt cx="1328" cy="1314"/>
            </a:xfrm>
          </p:grpSpPr>
          <p:sp>
            <p:nvSpPr>
              <p:cNvPr id="13" name="ïṧḷïḓê-Oval 50"/>
              <p:cNvSpPr/>
              <p:nvPr/>
            </p:nvSpPr>
            <p:spPr>
              <a:xfrm>
                <a:off x="3458" y="1399"/>
                <a:ext cx="1329" cy="1314"/>
              </a:xfrm>
              <a:prstGeom prst="ellipse">
                <a:avLst/>
              </a:prstGeom>
              <a:solidFill>
                <a:srgbClr val="F96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" name="ïṧḷïḓê-Freeform: Shape 67"/>
              <p:cNvSpPr/>
              <p:nvPr/>
            </p:nvSpPr>
            <p:spPr bwMode="auto">
              <a:xfrm>
                <a:off x="3812" y="1675"/>
                <a:ext cx="621" cy="762"/>
              </a:xfrm>
              <a:custGeom>
                <a:cxnLst>
                  <a:cxn ang="0">
                    <a:pos x="19" y="108"/>
                  </a:cxn>
                  <a:cxn ang="0">
                    <a:pos x="17" y="104"/>
                  </a:cxn>
                  <a:cxn ang="0">
                    <a:pos x="58" y="102"/>
                  </a:cxn>
                  <a:cxn ang="0">
                    <a:pos x="60" y="106"/>
                  </a:cxn>
                  <a:cxn ang="0">
                    <a:pos x="62" y="90"/>
                  </a:cxn>
                  <a:cxn ang="0">
                    <a:pos x="17" y="87"/>
                  </a:cxn>
                  <a:cxn ang="0">
                    <a:pos x="19" y="83"/>
                  </a:cxn>
                  <a:cxn ang="0">
                    <a:pos x="65" y="85"/>
                  </a:cxn>
                  <a:cxn ang="0">
                    <a:pos x="62" y="90"/>
                  </a:cxn>
                  <a:cxn ang="0">
                    <a:pos x="19" y="54"/>
                  </a:cxn>
                  <a:cxn ang="0">
                    <a:pos x="17" y="50"/>
                  </a:cxn>
                  <a:cxn ang="0">
                    <a:pos x="73" y="48"/>
                  </a:cxn>
                  <a:cxn ang="0">
                    <a:pos x="75" y="52"/>
                  </a:cxn>
                  <a:cxn ang="0">
                    <a:pos x="73" y="73"/>
                  </a:cxn>
                  <a:cxn ang="0">
                    <a:pos x="17" y="71"/>
                  </a:cxn>
                  <a:cxn ang="0">
                    <a:pos x="19" y="67"/>
                  </a:cxn>
                  <a:cxn ang="0">
                    <a:pos x="75" y="69"/>
                  </a:cxn>
                  <a:cxn ang="0">
                    <a:pos x="73" y="73"/>
                  </a:cxn>
                  <a:cxn ang="0">
                    <a:pos x="93" y="132"/>
                  </a:cxn>
                  <a:cxn ang="0">
                    <a:pos x="87" y="132"/>
                  </a:cxn>
                  <a:cxn ang="0">
                    <a:pos x="76" y="118"/>
                  </a:cxn>
                  <a:cxn ang="0">
                    <a:pos x="89" y="123"/>
                  </a:cxn>
                  <a:cxn ang="0">
                    <a:pos x="109" y="107"/>
                  </a:cxn>
                  <a:cxn ang="0">
                    <a:pos x="92" y="92"/>
                  </a:cxn>
                  <a:cxn ang="0">
                    <a:pos x="92" y="146"/>
                  </a:cxn>
                  <a:cxn ang="0">
                    <a:pos x="92" y="92"/>
                  </a:cxn>
                  <a:cxn ang="0">
                    <a:pos x="8" y="131"/>
                  </a:cxn>
                  <a:cxn ang="0">
                    <a:pos x="0" y="23"/>
                  </a:cxn>
                  <a:cxn ang="0">
                    <a:pos x="23" y="15"/>
                  </a:cxn>
                  <a:cxn ang="0">
                    <a:pos x="33" y="27"/>
                  </a:cxn>
                  <a:cxn ang="0">
                    <a:pos x="71" y="17"/>
                  </a:cxn>
                  <a:cxn ang="0">
                    <a:pos x="83" y="15"/>
                  </a:cxn>
                  <a:cxn ang="0">
                    <a:pos x="94" y="86"/>
                  </a:cxn>
                  <a:cxn ang="0">
                    <a:pos x="83" y="87"/>
                  </a:cxn>
                  <a:cxn ang="0">
                    <a:pos x="11" y="38"/>
                  </a:cxn>
                  <a:cxn ang="0">
                    <a:pos x="58" y="121"/>
                  </a:cxn>
                  <a:cxn ang="0">
                    <a:pos x="47" y="11"/>
                  </a:cxn>
                  <a:cxn ang="0">
                    <a:pos x="47" y="4"/>
                  </a:cxn>
                  <a:cxn ang="0">
                    <a:pos x="47" y="11"/>
                  </a:cxn>
                  <a:cxn ang="0">
                    <a:pos x="57" y="11"/>
                  </a:cxn>
                  <a:cxn ang="0">
                    <a:pos x="54" y="7"/>
                  </a:cxn>
                  <a:cxn ang="0">
                    <a:pos x="47" y="0"/>
                  </a:cxn>
                  <a:cxn ang="0">
                    <a:pos x="40" y="7"/>
                  </a:cxn>
                  <a:cxn ang="0">
                    <a:pos x="33" y="11"/>
                  </a:cxn>
                  <a:cxn ang="0">
                    <a:pos x="27" y="17"/>
                  </a:cxn>
                  <a:cxn ang="0">
                    <a:pos x="60" y="23"/>
                  </a:cxn>
                  <a:cxn ang="0">
                    <a:pos x="67" y="17"/>
                  </a:cxn>
                </a:cxnLst>
                <a:rect l="0" t="0" r="r" b="b"/>
                <a:pathLst>
                  <a:path w="119" h="146">
                    <a:moveTo>
                      <a:pt x="58" y="108"/>
                    </a:moveTo>
                    <a:cubicBezTo>
                      <a:pt x="19" y="108"/>
                      <a:pt x="19" y="108"/>
                      <a:pt x="19" y="108"/>
                    </a:cubicBezTo>
                    <a:cubicBezTo>
                      <a:pt x="18" y="108"/>
                      <a:pt x="17" y="107"/>
                      <a:pt x="17" y="106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9" y="102"/>
                      <a:pt x="60" y="103"/>
                      <a:pt x="60" y="104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7"/>
                      <a:pt x="59" y="108"/>
                      <a:pt x="58" y="108"/>
                    </a:cubicBezTo>
                    <a:moveTo>
                      <a:pt x="62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8" y="90"/>
                      <a:pt x="17" y="89"/>
                      <a:pt x="17" y="87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4" y="83"/>
                      <a:pt x="65" y="84"/>
                      <a:pt x="65" y="85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5" y="89"/>
                      <a:pt x="64" y="90"/>
                      <a:pt x="62" y="90"/>
                    </a:cubicBezTo>
                    <a:moveTo>
                      <a:pt x="73" y="54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8" y="54"/>
                      <a:pt x="17" y="53"/>
                      <a:pt x="17" y="52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49"/>
                      <a:pt x="18" y="48"/>
                      <a:pt x="19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4" y="48"/>
                      <a:pt x="75" y="49"/>
                      <a:pt x="75" y="50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3"/>
                      <a:pt x="74" y="54"/>
                      <a:pt x="73" y="54"/>
                    </a:cubicBezTo>
                    <a:moveTo>
                      <a:pt x="73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8" y="73"/>
                      <a:pt x="17" y="72"/>
                      <a:pt x="17" y="71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8"/>
                      <a:pt x="18" y="67"/>
                      <a:pt x="19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5" y="68"/>
                      <a:pt x="75" y="69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2"/>
                      <a:pt x="74" y="73"/>
                      <a:pt x="73" y="73"/>
                    </a:cubicBezTo>
                    <a:moveTo>
                      <a:pt x="109" y="113"/>
                    </a:moveTo>
                    <a:cubicBezTo>
                      <a:pt x="93" y="132"/>
                      <a:pt x="93" y="132"/>
                      <a:pt x="93" y="132"/>
                    </a:cubicBezTo>
                    <a:cubicBezTo>
                      <a:pt x="92" y="133"/>
                      <a:pt x="91" y="133"/>
                      <a:pt x="89" y="133"/>
                    </a:cubicBezTo>
                    <a:cubicBezTo>
                      <a:pt x="89" y="133"/>
                      <a:pt x="88" y="133"/>
                      <a:pt x="87" y="132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4" y="120"/>
                      <a:pt x="76" y="118"/>
                    </a:cubicBezTo>
                    <a:cubicBezTo>
                      <a:pt x="77" y="116"/>
                      <a:pt x="80" y="116"/>
                      <a:pt x="82" y="118"/>
                    </a:cubicBezTo>
                    <a:cubicBezTo>
                      <a:pt x="89" y="123"/>
                      <a:pt x="89" y="123"/>
                      <a:pt x="89" y="123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5" y="106"/>
                      <a:pt x="107" y="106"/>
                      <a:pt x="109" y="107"/>
                    </a:cubicBezTo>
                    <a:cubicBezTo>
                      <a:pt x="111" y="109"/>
                      <a:pt x="111" y="111"/>
                      <a:pt x="109" y="113"/>
                    </a:cubicBezTo>
                    <a:moveTo>
                      <a:pt x="92" y="92"/>
                    </a:moveTo>
                    <a:cubicBezTo>
                      <a:pt x="77" y="92"/>
                      <a:pt x="65" y="104"/>
                      <a:pt x="65" y="119"/>
                    </a:cubicBezTo>
                    <a:cubicBezTo>
                      <a:pt x="65" y="134"/>
                      <a:pt x="77" y="146"/>
                      <a:pt x="92" y="146"/>
                    </a:cubicBezTo>
                    <a:cubicBezTo>
                      <a:pt x="106" y="146"/>
                      <a:pt x="119" y="134"/>
                      <a:pt x="119" y="119"/>
                    </a:cubicBezTo>
                    <a:cubicBezTo>
                      <a:pt x="119" y="104"/>
                      <a:pt x="106" y="92"/>
                      <a:pt x="92" y="92"/>
                    </a:cubicBezTo>
                    <a:moveTo>
                      <a:pt x="61" y="131"/>
                    </a:moveTo>
                    <a:cubicBezTo>
                      <a:pt x="8" y="131"/>
                      <a:pt x="8" y="131"/>
                      <a:pt x="8" y="131"/>
                    </a:cubicBezTo>
                    <a:cubicBezTo>
                      <a:pt x="4" y="131"/>
                      <a:pt x="0" y="127"/>
                      <a:pt x="0" y="1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8"/>
                      <a:pt x="4" y="15"/>
                      <a:pt x="6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6"/>
                      <a:pt x="23" y="17"/>
                    </a:cubicBezTo>
                    <a:cubicBezTo>
                      <a:pt x="23" y="23"/>
                      <a:pt x="28" y="27"/>
                      <a:pt x="33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27"/>
                      <a:pt x="71" y="23"/>
                      <a:pt x="71" y="17"/>
                    </a:cubicBezTo>
                    <a:cubicBezTo>
                      <a:pt x="71" y="16"/>
                      <a:pt x="71" y="15"/>
                      <a:pt x="71" y="15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90" y="15"/>
                      <a:pt x="94" y="18"/>
                      <a:pt x="94" y="23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2" y="85"/>
                      <a:pt x="92" y="85"/>
                    </a:cubicBezTo>
                    <a:cubicBezTo>
                      <a:pt x="89" y="85"/>
                      <a:pt x="86" y="86"/>
                      <a:pt x="83" y="87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58" y="121"/>
                      <a:pt x="58" y="121"/>
                      <a:pt x="58" y="121"/>
                    </a:cubicBezTo>
                    <a:cubicBezTo>
                      <a:pt x="59" y="124"/>
                      <a:pt x="59" y="128"/>
                      <a:pt x="61" y="131"/>
                    </a:cubicBezTo>
                    <a:moveTo>
                      <a:pt x="47" y="11"/>
                    </a:moveTo>
                    <a:cubicBezTo>
                      <a:pt x="45" y="11"/>
                      <a:pt x="44" y="9"/>
                      <a:pt x="44" y="7"/>
                    </a:cubicBezTo>
                    <a:cubicBezTo>
                      <a:pt x="44" y="6"/>
                      <a:pt x="45" y="4"/>
                      <a:pt x="47" y="4"/>
                    </a:cubicBezTo>
                    <a:cubicBezTo>
                      <a:pt x="49" y="4"/>
                      <a:pt x="50" y="6"/>
                      <a:pt x="50" y="7"/>
                    </a:cubicBezTo>
                    <a:cubicBezTo>
                      <a:pt x="50" y="9"/>
                      <a:pt x="49" y="11"/>
                      <a:pt x="47" y="11"/>
                    </a:cubicBezTo>
                    <a:moveTo>
                      <a:pt x="60" y="11"/>
                    </a:move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4" y="9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40" y="3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9"/>
                      <a:pt x="38" y="11"/>
                      <a:pt x="37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11"/>
                      <a:pt x="27" y="13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20"/>
                      <a:pt x="30" y="23"/>
                      <a:pt x="33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4" y="23"/>
                      <a:pt x="67" y="20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3"/>
                      <a:pt x="64" y="11"/>
                      <a:pt x="60" y="11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003" y="1560"/>
              <a:ext cx="2662" cy="1153"/>
              <a:chOff x="329" y="115"/>
              <a:chExt cx="2662" cy="1153"/>
            </a:xfrm>
          </p:grpSpPr>
          <p:sp>
            <p:nvSpPr>
              <p:cNvPr id="9" name="pencil_66090"/>
              <p:cNvSpPr>
                <a:spLocks noChangeAspect="1"/>
              </p:cNvSpPr>
              <p:nvPr/>
            </p:nvSpPr>
            <p:spPr bwMode="auto">
              <a:xfrm flipH="1">
                <a:off x="329" y="528"/>
                <a:ext cx="742" cy="741"/>
              </a:xfrm>
              <a:custGeom>
                <a:gdLst>
                  <a:gd name="connsiteX0" fmla="*/ 37874 w 609431"/>
                  <a:gd name="connsiteY0" fmla="*/ 437859 h 608345"/>
                  <a:gd name="connsiteX1" fmla="*/ 47910 w 609431"/>
                  <a:gd name="connsiteY1" fmla="*/ 459714 h 608345"/>
                  <a:gd name="connsiteX2" fmla="*/ 57469 w 609431"/>
                  <a:gd name="connsiteY2" fmla="*/ 480613 h 608345"/>
                  <a:gd name="connsiteX3" fmla="*/ 65275 w 609431"/>
                  <a:gd name="connsiteY3" fmla="*/ 488888 h 608345"/>
                  <a:gd name="connsiteX4" fmla="*/ 90127 w 609431"/>
                  <a:gd name="connsiteY4" fmla="*/ 502043 h 608345"/>
                  <a:gd name="connsiteX5" fmla="*/ 95809 w 609431"/>
                  <a:gd name="connsiteY5" fmla="*/ 505067 h 608345"/>
                  <a:gd name="connsiteX6" fmla="*/ 103138 w 609431"/>
                  <a:gd name="connsiteY6" fmla="*/ 512440 h 608345"/>
                  <a:gd name="connsiteX7" fmla="*/ 106217 w 609431"/>
                  <a:gd name="connsiteY7" fmla="*/ 518063 h 608345"/>
                  <a:gd name="connsiteX8" fmla="*/ 119387 w 609431"/>
                  <a:gd name="connsiteY8" fmla="*/ 542888 h 608345"/>
                  <a:gd name="connsiteX9" fmla="*/ 127671 w 609431"/>
                  <a:gd name="connsiteY9" fmla="*/ 550686 h 608345"/>
                  <a:gd name="connsiteX10" fmla="*/ 148541 w 609431"/>
                  <a:gd name="connsiteY10" fmla="*/ 560234 h 608345"/>
                  <a:gd name="connsiteX11" fmla="*/ 170419 w 609431"/>
                  <a:gd name="connsiteY11" fmla="*/ 570259 h 608345"/>
                  <a:gd name="connsiteX12" fmla="*/ 161020 w 609431"/>
                  <a:gd name="connsiteY12" fmla="*/ 572699 h 608345"/>
                  <a:gd name="connsiteX13" fmla="*/ 149018 w 609431"/>
                  <a:gd name="connsiteY13" fmla="*/ 575723 h 608345"/>
                  <a:gd name="connsiteX14" fmla="*/ 137070 w 609431"/>
                  <a:gd name="connsiteY14" fmla="*/ 578746 h 608345"/>
                  <a:gd name="connsiteX15" fmla="*/ 21996 w 609431"/>
                  <a:gd name="connsiteY15" fmla="*/ 607762 h 608345"/>
                  <a:gd name="connsiteX16" fmla="*/ 17642 w 609431"/>
                  <a:gd name="connsiteY16" fmla="*/ 608345 h 608345"/>
                  <a:gd name="connsiteX17" fmla="*/ 543 w 609431"/>
                  <a:gd name="connsiteY17" fmla="*/ 586332 h 608345"/>
                  <a:gd name="connsiteX18" fmla="*/ 29590 w 609431"/>
                  <a:gd name="connsiteY18" fmla="*/ 471384 h 608345"/>
                  <a:gd name="connsiteX19" fmla="*/ 32617 w 609431"/>
                  <a:gd name="connsiteY19" fmla="*/ 459448 h 608345"/>
                  <a:gd name="connsiteX20" fmla="*/ 35484 w 609431"/>
                  <a:gd name="connsiteY20" fmla="*/ 447301 h 608345"/>
                  <a:gd name="connsiteX21" fmla="*/ 365057 w 609431"/>
                  <a:gd name="connsiteY21" fmla="*/ 111564 h 608345"/>
                  <a:gd name="connsiteX22" fmla="*/ 497561 w 609431"/>
                  <a:gd name="connsiteY22" fmla="*/ 243820 h 608345"/>
                  <a:gd name="connsiteX23" fmla="*/ 186561 w 609431"/>
                  <a:gd name="connsiteY23" fmla="*/ 554362 h 608345"/>
                  <a:gd name="connsiteX24" fmla="*/ 179392 w 609431"/>
                  <a:gd name="connsiteY24" fmla="*/ 551127 h 608345"/>
                  <a:gd name="connsiteX25" fmla="*/ 137755 w 609431"/>
                  <a:gd name="connsiteY25" fmla="*/ 531984 h 608345"/>
                  <a:gd name="connsiteX26" fmla="*/ 122194 w 609431"/>
                  <a:gd name="connsiteY26" fmla="*/ 502552 h 608345"/>
                  <a:gd name="connsiteX27" fmla="*/ 105997 w 609431"/>
                  <a:gd name="connsiteY27" fmla="*/ 486378 h 608345"/>
                  <a:gd name="connsiteX28" fmla="*/ 76522 w 609431"/>
                  <a:gd name="connsiteY28" fmla="*/ 470787 h 608345"/>
                  <a:gd name="connsiteX29" fmla="*/ 57350 w 609431"/>
                  <a:gd name="connsiteY29" fmla="*/ 429212 h 608345"/>
                  <a:gd name="connsiteX30" fmla="*/ 54057 w 609431"/>
                  <a:gd name="connsiteY30" fmla="*/ 422106 h 608345"/>
                  <a:gd name="connsiteX31" fmla="*/ 484174 w 609431"/>
                  <a:gd name="connsiteY31" fmla="*/ 0 h 608345"/>
                  <a:gd name="connsiteX32" fmla="*/ 496709 w 609431"/>
                  <a:gd name="connsiteY32" fmla="*/ 5143 h 608345"/>
                  <a:gd name="connsiteX33" fmla="*/ 604213 w 609431"/>
                  <a:gd name="connsiteY33" fmla="*/ 112468 h 608345"/>
                  <a:gd name="connsiteX34" fmla="*/ 604213 w 609431"/>
                  <a:gd name="connsiteY34" fmla="*/ 137497 h 608345"/>
                  <a:gd name="connsiteX35" fmla="*/ 512643 w 609431"/>
                  <a:gd name="connsiteY35" fmla="*/ 228914 h 608345"/>
                  <a:gd name="connsiteX36" fmla="*/ 380069 w 609431"/>
                  <a:gd name="connsiteY36" fmla="*/ 96560 h 608345"/>
                  <a:gd name="connsiteX37" fmla="*/ 471639 w 609431"/>
                  <a:gd name="connsiteY37" fmla="*/ 5143 h 608345"/>
                  <a:gd name="connsiteX38" fmla="*/ 484174 w 609431"/>
                  <a:gd name="connsiteY38" fmla="*/ 0 h 6083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9431" h="608345">
                    <a:moveTo>
                      <a:pt x="37874" y="437859"/>
                    </a:moveTo>
                    <a:lnTo>
                      <a:pt x="47910" y="459714"/>
                    </a:lnTo>
                    <a:lnTo>
                      <a:pt x="57469" y="480613"/>
                    </a:lnTo>
                    <a:cubicBezTo>
                      <a:pt x="59115" y="484114"/>
                      <a:pt x="61823" y="487032"/>
                      <a:pt x="65275" y="488888"/>
                    </a:cubicBezTo>
                    <a:lnTo>
                      <a:pt x="90127" y="502043"/>
                    </a:lnTo>
                    <a:lnTo>
                      <a:pt x="95809" y="505067"/>
                    </a:lnTo>
                    <a:cubicBezTo>
                      <a:pt x="98889" y="506711"/>
                      <a:pt x="101544" y="509311"/>
                      <a:pt x="103138" y="512440"/>
                    </a:cubicBezTo>
                    <a:lnTo>
                      <a:pt x="106217" y="518063"/>
                    </a:lnTo>
                    <a:lnTo>
                      <a:pt x="119387" y="542888"/>
                    </a:lnTo>
                    <a:cubicBezTo>
                      <a:pt x="121193" y="546283"/>
                      <a:pt x="124113" y="549041"/>
                      <a:pt x="127671" y="550686"/>
                    </a:cubicBezTo>
                    <a:lnTo>
                      <a:pt x="148541" y="560234"/>
                    </a:lnTo>
                    <a:lnTo>
                      <a:pt x="170419" y="570259"/>
                    </a:lnTo>
                    <a:lnTo>
                      <a:pt x="161020" y="572699"/>
                    </a:lnTo>
                    <a:lnTo>
                      <a:pt x="149018" y="575723"/>
                    </a:lnTo>
                    <a:lnTo>
                      <a:pt x="137070" y="578746"/>
                    </a:lnTo>
                    <a:lnTo>
                      <a:pt x="21996" y="607762"/>
                    </a:lnTo>
                    <a:cubicBezTo>
                      <a:pt x="20509" y="608133"/>
                      <a:pt x="19022" y="608345"/>
                      <a:pt x="17642" y="608345"/>
                    </a:cubicBezTo>
                    <a:cubicBezTo>
                      <a:pt x="6596" y="608345"/>
                      <a:pt x="-2325" y="597789"/>
                      <a:pt x="543" y="586332"/>
                    </a:cubicBezTo>
                    <a:lnTo>
                      <a:pt x="29590" y="471384"/>
                    </a:lnTo>
                    <a:lnTo>
                      <a:pt x="32617" y="459448"/>
                    </a:lnTo>
                    <a:lnTo>
                      <a:pt x="35484" y="447301"/>
                    </a:lnTo>
                    <a:close/>
                    <a:moveTo>
                      <a:pt x="365057" y="111564"/>
                    </a:moveTo>
                    <a:lnTo>
                      <a:pt x="497561" y="243820"/>
                    </a:lnTo>
                    <a:lnTo>
                      <a:pt x="186561" y="554362"/>
                    </a:lnTo>
                    <a:lnTo>
                      <a:pt x="179392" y="551127"/>
                    </a:lnTo>
                    <a:lnTo>
                      <a:pt x="137755" y="531984"/>
                    </a:lnTo>
                    <a:lnTo>
                      <a:pt x="122194" y="502552"/>
                    </a:lnTo>
                    <a:cubicBezTo>
                      <a:pt x="118530" y="495605"/>
                      <a:pt x="112901" y="490037"/>
                      <a:pt x="105997" y="486378"/>
                    </a:cubicBezTo>
                    <a:lnTo>
                      <a:pt x="76522" y="470787"/>
                    </a:lnTo>
                    <a:lnTo>
                      <a:pt x="57350" y="429212"/>
                    </a:lnTo>
                    <a:lnTo>
                      <a:pt x="54057" y="422106"/>
                    </a:lnTo>
                    <a:close/>
                    <a:moveTo>
                      <a:pt x="484174" y="0"/>
                    </a:moveTo>
                    <a:cubicBezTo>
                      <a:pt x="488689" y="0"/>
                      <a:pt x="493256" y="1697"/>
                      <a:pt x="496709" y="5143"/>
                    </a:cubicBezTo>
                    <a:lnTo>
                      <a:pt x="604213" y="112468"/>
                    </a:lnTo>
                    <a:cubicBezTo>
                      <a:pt x="611171" y="119415"/>
                      <a:pt x="611171" y="130550"/>
                      <a:pt x="604213" y="137497"/>
                    </a:cubicBezTo>
                    <a:lnTo>
                      <a:pt x="512643" y="228914"/>
                    </a:lnTo>
                    <a:lnTo>
                      <a:pt x="380069" y="96560"/>
                    </a:lnTo>
                    <a:lnTo>
                      <a:pt x="471639" y="5143"/>
                    </a:lnTo>
                    <a:cubicBezTo>
                      <a:pt x="475091" y="1697"/>
                      <a:pt x="479659" y="0"/>
                      <a:pt x="484174" y="0"/>
                    </a:cubicBezTo>
                    <a:close/>
                  </a:path>
                </a:pathLst>
              </a:custGeom>
              <a:solidFill>
                <a:srgbClr val="F98F92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" name="任意多边形 2"/>
              <p:cNvSpPr/>
              <p:nvPr/>
            </p:nvSpPr>
            <p:spPr>
              <a:xfrm>
                <a:off x="1071" y="938"/>
                <a:ext cx="1921" cy="331"/>
              </a:xfrm>
              <a:custGeom>
                <a:gdLst>
                  <a:gd name="connsiteX0" fmla="*/ 0 w 5613400"/>
                  <a:gd name="connsiteY0" fmla="*/ 114821 h 140512"/>
                  <a:gd name="connsiteX1" fmla="*/ 660400 w 5613400"/>
                  <a:gd name="connsiteY1" fmla="*/ 521 h 140512"/>
                  <a:gd name="connsiteX2" fmla="*/ 1536700 w 5613400"/>
                  <a:gd name="connsiteY2" fmla="*/ 89421 h 140512"/>
                  <a:gd name="connsiteX3" fmla="*/ 2438400 w 5613400"/>
                  <a:gd name="connsiteY3" fmla="*/ 521 h 140512"/>
                  <a:gd name="connsiteX4" fmla="*/ 3441700 w 5613400"/>
                  <a:gd name="connsiteY4" fmla="*/ 140221 h 140512"/>
                  <a:gd name="connsiteX5" fmla="*/ 4432300 w 5613400"/>
                  <a:gd name="connsiteY5" fmla="*/ 38621 h 140512"/>
                  <a:gd name="connsiteX6" fmla="*/ 4940300 w 5613400"/>
                  <a:gd name="connsiteY6" fmla="*/ 89421 h 140512"/>
                  <a:gd name="connsiteX7" fmla="*/ 5613400 w 5613400"/>
                  <a:gd name="connsiteY7" fmla="*/ 521 h 14051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13400" h="140512">
                    <a:moveTo>
                      <a:pt x="0" y="114821"/>
                    </a:moveTo>
                    <a:cubicBezTo>
                      <a:pt x="202141" y="59787"/>
                      <a:pt x="404283" y="4754"/>
                      <a:pt x="660400" y="521"/>
                    </a:cubicBezTo>
                    <a:cubicBezTo>
                      <a:pt x="916517" y="-3712"/>
                      <a:pt x="1240367" y="89421"/>
                      <a:pt x="1536700" y="89421"/>
                    </a:cubicBezTo>
                    <a:cubicBezTo>
                      <a:pt x="1833033" y="89421"/>
                      <a:pt x="2120900" y="-7946"/>
                      <a:pt x="2438400" y="521"/>
                    </a:cubicBezTo>
                    <a:cubicBezTo>
                      <a:pt x="2755900" y="8988"/>
                      <a:pt x="3109383" y="133871"/>
                      <a:pt x="3441700" y="140221"/>
                    </a:cubicBezTo>
                    <a:cubicBezTo>
                      <a:pt x="3774017" y="146571"/>
                      <a:pt x="4182534" y="47088"/>
                      <a:pt x="4432300" y="38621"/>
                    </a:cubicBezTo>
                    <a:cubicBezTo>
                      <a:pt x="4682066" y="30154"/>
                      <a:pt x="4743450" y="95771"/>
                      <a:pt x="4940300" y="89421"/>
                    </a:cubicBezTo>
                    <a:cubicBezTo>
                      <a:pt x="5137150" y="83071"/>
                      <a:pt x="5375275" y="41796"/>
                      <a:pt x="5613400" y="521"/>
                    </a:cubicBezTo>
                  </a:path>
                </a:pathLst>
              </a:custGeom>
              <a:noFill/>
              <a:ln w="28575">
                <a:solidFill>
                  <a:srgbClr val="F98F9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" name="TextBox 76"/>
              <p:cNvSpPr txBox="1"/>
              <p:nvPr/>
            </p:nvSpPr>
            <p:spPr>
              <a:xfrm>
                <a:off x="926" y="115"/>
                <a:ext cx="1774" cy="82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dist">
                  <a:buFont typeface="Arial" panose="020b0604020202020204" pitchFamily="34" charset="0"/>
                  <a:buNone/>
                </a:pPr>
                <a:r>
                  <a:rPr lang="ja-JP" altLang="zh-CN" sz="2800" b="1">
                    <a:solidFill>
                      <a:srgbClr val="EF8C95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字魂59号-创粗黑" panose="00000500000000000000" pitchFamily="2" charset="-122"/>
                  </a:rPr>
                  <a:t>解説</a:t>
                </a:r>
                <a:endParaRPr lang="ja-JP" altLang="zh-CN" sz="2800" b="1">
                  <a:solidFill>
                    <a:srgbClr val="EF8C95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pic>
        <p:nvPicPr>
          <p:cNvPr id="15" name="Picture 2" descr="スピーチ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6445" y="2000885"/>
            <a:ext cx="31813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动作按钮: 后退或前一项 1">
            <a:hlinkClick r:id="rId4" action="ppaction://hlinksldjump"/>
          </p:cNvPr>
          <p:cNvSpPr/>
          <p:nvPr/>
        </p:nvSpPr>
        <p:spPr>
          <a:xfrm>
            <a:off x="9389110" y="4983480"/>
            <a:ext cx="1176655" cy="709930"/>
          </a:xfrm>
          <a:prstGeom prst="actionButtonBackPrevious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Box 6"/>
          <p:cNvSpPr txBox="1"/>
          <p:nvPr/>
        </p:nvSpPr>
        <p:spPr bwMode="auto">
          <a:xfrm>
            <a:off x="3883025" y="1003300"/>
            <a:ext cx="4923155" cy="744220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algn="ctr" eaLnBrk="1" hangingPunct="1"/>
            <a:r>
              <a:rPr lang="ja-JP" altLang="en-US" sz="4400" b="1">
                <a:latin typeface="宋体" panose="02010600030101010101" pitchFamily="2" charset="-122"/>
                <a:ea typeface="宋体" panose="02010600030101010101" pitchFamily="2" charset="-122"/>
                <a:sym typeface="Arial"/>
              </a:rPr>
              <a:t>～て初めて</a:t>
            </a:r>
            <a:endParaRPr lang="ja-JP" altLang="en-US" sz="4400" b="1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9630" y="935990"/>
            <a:ext cx="2785110" cy="834390"/>
            <a:chOff x="1003" y="1400"/>
            <a:chExt cx="4386" cy="1314"/>
          </a:xfrm>
        </p:grpSpPr>
        <p:grpSp>
          <p:nvGrpSpPr>
            <p:cNvPr id="5" name="组合 4"/>
            <p:cNvGrpSpPr/>
            <p:nvPr/>
          </p:nvGrpSpPr>
          <p:grpSpPr>
            <a:xfrm>
              <a:off x="4061" y="1400"/>
              <a:ext cx="1328" cy="1314"/>
              <a:chOff x="3458" y="1399"/>
              <a:chExt cx="1328" cy="1314"/>
            </a:xfrm>
          </p:grpSpPr>
          <p:sp>
            <p:nvSpPr>
              <p:cNvPr id="10" name="ïṧḷïḓê-Oval 50"/>
              <p:cNvSpPr/>
              <p:nvPr/>
            </p:nvSpPr>
            <p:spPr>
              <a:xfrm>
                <a:off x="3458" y="1399"/>
                <a:ext cx="1329" cy="1314"/>
              </a:xfrm>
              <a:prstGeom prst="ellipse">
                <a:avLst/>
              </a:prstGeom>
              <a:solidFill>
                <a:srgbClr val="F96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" name="ïṧḷïḓê-Freeform: Shape 67"/>
              <p:cNvSpPr/>
              <p:nvPr/>
            </p:nvSpPr>
            <p:spPr bwMode="auto">
              <a:xfrm>
                <a:off x="3812" y="1675"/>
                <a:ext cx="621" cy="762"/>
              </a:xfrm>
              <a:custGeom>
                <a:cxnLst>
                  <a:cxn ang="0">
                    <a:pos x="19" y="108"/>
                  </a:cxn>
                  <a:cxn ang="0">
                    <a:pos x="17" y="104"/>
                  </a:cxn>
                  <a:cxn ang="0">
                    <a:pos x="58" y="102"/>
                  </a:cxn>
                  <a:cxn ang="0">
                    <a:pos x="60" y="106"/>
                  </a:cxn>
                  <a:cxn ang="0">
                    <a:pos x="62" y="90"/>
                  </a:cxn>
                  <a:cxn ang="0">
                    <a:pos x="17" y="87"/>
                  </a:cxn>
                  <a:cxn ang="0">
                    <a:pos x="19" y="83"/>
                  </a:cxn>
                  <a:cxn ang="0">
                    <a:pos x="65" y="85"/>
                  </a:cxn>
                  <a:cxn ang="0">
                    <a:pos x="62" y="90"/>
                  </a:cxn>
                  <a:cxn ang="0">
                    <a:pos x="19" y="54"/>
                  </a:cxn>
                  <a:cxn ang="0">
                    <a:pos x="17" y="50"/>
                  </a:cxn>
                  <a:cxn ang="0">
                    <a:pos x="73" y="48"/>
                  </a:cxn>
                  <a:cxn ang="0">
                    <a:pos x="75" y="52"/>
                  </a:cxn>
                  <a:cxn ang="0">
                    <a:pos x="73" y="73"/>
                  </a:cxn>
                  <a:cxn ang="0">
                    <a:pos x="17" y="71"/>
                  </a:cxn>
                  <a:cxn ang="0">
                    <a:pos x="19" y="67"/>
                  </a:cxn>
                  <a:cxn ang="0">
                    <a:pos x="75" y="69"/>
                  </a:cxn>
                  <a:cxn ang="0">
                    <a:pos x="73" y="73"/>
                  </a:cxn>
                  <a:cxn ang="0">
                    <a:pos x="93" y="132"/>
                  </a:cxn>
                  <a:cxn ang="0">
                    <a:pos x="87" y="132"/>
                  </a:cxn>
                  <a:cxn ang="0">
                    <a:pos x="76" y="118"/>
                  </a:cxn>
                  <a:cxn ang="0">
                    <a:pos x="89" y="123"/>
                  </a:cxn>
                  <a:cxn ang="0">
                    <a:pos x="109" y="107"/>
                  </a:cxn>
                  <a:cxn ang="0">
                    <a:pos x="92" y="92"/>
                  </a:cxn>
                  <a:cxn ang="0">
                    <a:pos x="92" y="146"/>
                  </a:cxn>
                  <a:cxn ang="0">
                    <a:pos x="92" y="92"/>
                  </a:cxn>
                  <a:cxn ang="0">
                    <a:pos x="8" y="131"/>
                  </a:cxn>
                  <a:cxn ang="0">
                    <a:pos x="0" y="23"/>
                  </a:cxn>
                  <a:cxn ang="0">
                    <a:pos x="23" y="15"/>
                  </a:cxn>
                  <a:cxn ang="0">
                    <a:pos x="33" y="27"/>
                  </a:cxn>
                  <a:cxn ang="0">
                    <a:pos x="71" y="17"/>
                  </a:cxn>
                  <a:cxn ang="0">
                    <a:pos x="83" y="15"/>
                  </a:cxn>
                  <a:cxn ang="0">
                    <a:pos x="94" y="86"/>
                  </a:cxn>
                  <a:cxn ang="0">
                    <a:pos x="83" y="87"/>
                  </a:cxn>
                  <a:cxn ang="0">
                    <a:pos x="11" y="38"/>
                  </a:cxn>
                  <a:cxn ang="0">
                    <a:pos x="58" y="121"/>
                  </a:cxn>
                  <a:cxn ang="0">
                    <a:pos x="47" y="11"/>
                  </a:cxn>
                  <a:cxn ang="0">
                    <a:pos x="47" y="4"/>
                  </a:cxn>
                  <a:cxn ang="0">
                    <a:pos x="47" y="11"/>
                  </a:cxn>
                  <a:cxn ang="0">
                    <a:pos x="57" y="11"/>
                  </a:cxn>
                  <a:cxn ang="0">
                    <a:pos x="54" y="7"/>
                  </a:cxn>
                  <a:cxn ang="0">
                    <a:pos x="47" y="0"/>
                  </a:cxn>
                  <a:cxn ang="0">
                    <a:pos x="40" y="7"/>
                  </a:cxn>
                  <a:cxn ang="0">
                    <a:pos x="33" y="11"/>
                  </a:cxn>
                  <a:cxn ang="0">
                    <a:pos x="27" y="17"/>
                  </a:cxn>
                  <a:cxn ang="0">
                    <a:pos x="60" y="23"/>
                  </a:cxn>
                  <a:cxn ang="0">
                    <a:pos x="67" y="17"/>
                  </a:cxn>
                </a:cxnLst>
                <a:rect l="0" t="0" r="r" b="b"/>
                <a:pathLst>
                  <a:path w="119" h="146">
                    <a:moveTo>
                      <a:pt x="58" y="108"/>
                    </a:moveTo>
                    <a:cubicBezTo>
                      <a:pt x="19" y="108"/>
                      <a:pt x="19" y="108"/>
                      <a:pt x="19" y="108"/>
                    </a:cubicBezTo>
                    <a:cubicBezTo>
                      <a:pt x="18" y="108"/>
                      <a:pt x="17" y="107"/>
                      <a:pt x="17" y="106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9" y="102"/>
                      <a:pt x="60" y="103"/>
                      <a:pt x="60" y="104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7"/>
                      <a:pt x="59" y="108"/>
                      <a:pt x="58" y="108"/>
                    </a:cubicBezTo>
                    <a:moveTo>
                      <a:pt x="62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8" y="90"/>
                      <a:pt x="17" y="89"/>
                      <a:pt x="17" y="87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4" y="83"/>
                      <a:pt x="65" y="84"/>
                      <a:pt x="65" y="85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5" y="89"/>
                      <a:pt x="64" y="90"/>
                      <a:pt x="62" y="90"/>
                    </a:cubicBezTo>
                    <a:moveTo>
                      <a:pt x="73" y="54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8" y="54"/>
                      <a:pt x="17" y="53"/>
                      <a:pt x="17" y="52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49"/>
                      <a:pt x="18" y="48"/>
                      <a:pt x="19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4" y="48"/>
                      <a:pt x="75" y="49"/>
                      <a:pt x="75" y="50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3"/>
                      <a:pt x="74" y="54"/>
                      <a:pt x="73" y="54"/>
                    </a:cubicBezTo>
                    <a:moveTo>
                      <a:pt x="73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8" y="73"/>
                      <a:pt x="17" y="72"/>
                      <a:pt x="17" y="71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8"/>
                      <a:pt x="18" y="67"/>
                      <a:pt x="19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5" y="68"/>
                      <a:pt x="75" y="69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2"/>
                      <a:pt x="74" y="73"/>
                      <a:pt x="73" y="73"/>
                    </a:cubicBezTo>
                    <a:moveTo>
                      <a:pt x="109" y="113"/>
                    </a:moveTo>
                    <a:cubicBezTo>
                      <a:pt x="93" y="132"/>
                      <a:pt x="93" y="132"/>
                      <a:pt x="93" y="132"/>
                    </a:cubicBezTo>
                    <a:cubicBezTo>
                      <a:pt x="92" y="133"/>
                      <a:pt x="91" y="133"/>
                      <a:pt x="89" y="133"/>
                    </a:cubicBezTo>
                    <a:cubicBezTo>
                      <a:pt x="89" y="133"/>
                      <a:pt x="88" y="133"/>
                      <a:pt x="87" y="132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4" y="120"/>
                      <a:pt x="76" y="118"/>
                    </a:cubicBezTo>
                    <a:cubicBezTo>
                      <a:pt x="77" y="116"/>
                      <a:pt x="80" y="116"/>
                      <a:pt x="82" y="118"/>
                    </a:cubicBezTo>
                    <a:cubicBezTo>
                      <a:pt x="89" y="123"/>
                      <a:pt x="89" y="123"/>
                      <a:pt x="89" y="123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5" y="106"/>
                      <a:pt x="107" y="106"/>
                      <a:pt x="109" y="107"/>
                    </a:cubicBezTo>
                    <a:cubicBezTo>
                      <a:pt x="111" y="109"/>
                      <a:pt x="111" y="111"/>
                      <a:pt x="109" y="113"/>
                    </a:cubicBezTo>
                    <a:moveTo>
                      <a:pt x="92" y="92"/>
                    </a:moveTo>
                    <a:cubicBezTo>
                      <a:pt x="77" y="92"/>
                      <a:pt x="65" y="104"/>
                      <a:pt x="65" y="119"/>
                    </a:cubicBezTo>
                    <a:cubicBezTo>
                      <a:pt x="65" y="134"/>
                      <a:pt x="77" y="146"/>
                      <a:pt x="92" y="146"/>
                    </a:cubicBezTo>
                    <a:cubicBezTo>
                      <a:pt x="106" y="146"/>
                      <a:pt x="119" y="134"/>
                      <a:pt x="119" y="119"/>
                    </a:cubicBezTo>
                    <a:cubicBezTo>
                      <a:pt x="119" y="104"/>
                      <a:pt x="106" y="92"/>
                      <a:pt x="92" y="92"/>
                    </a:cubicBezTo>
                    <a:moveTo>
                      <a:pt x="61" y="131"/>
                    </a:moveTo>
                    <a:cubicBezTo>
                      <a:pt x="8" y="131"/>
                      <a:pt x="8" y="131"/>
                      <a:pt x="8" y="131"/>
                    </a:cubicBezTo>
                    <a:cubicBezTo>
                      <a:pt x="4" y="131"/>
                      <a:pt x="0" y="127"/>
                      <a:pt x="0" y="1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8"/>
                      <a:pt x="4" y="15"/>
                      <a:pt x="6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6"/>
                      <a:pt x="23" y="17"/>
                    </a:cubicBezTo>
                    <a:cubicBezTo>
                      <a:pt x="23" y="23"/>
                      <a:pt x="28" y="27"/>
                      <a:pt x="33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27"/>
                      <a:pt x="71" y="23"/>
                      <a:pt x="71" y="17"/>
                    </a:cubicBezTo>
                    <a:cubicBezTo>
                      <a:pt x="71" y="16"/>
                      <a:pt x="71" y="15"/>
                      <a:pt x="71" y="15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90" y="15"/>
                      <a:pt x="94" y="18"/>
                      <a:pt x="94" y="23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2" y="85"/>
                      <a:pt x="92" y="85"/>
                    </a:cubicBezTo>
                    <a:cubicBezTo>
                      <a:pt x="89" y="85"/>
                      <a:pt x="86" y="86"/>
                      <a:pt x="83" y="87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58" y="121"/>
                      <a:pt x="58" y="121"/>
                      <a:pt x="58" y="121"/>
                    </a:cubicBezTo>
                    <a:cubicBezTo>
                      <a:pt x="59" y="124"/>
                      <a:pt x="59" y="128"/>
                      <a:pt x="61" y="131"/>
                    </a:cubicBezTo>
                    <a:moveTo>
                      <a:pt x="47" y="11"/>
                    </a:moveTo>
                    <a:cubicBezTo>
                      <a:pt x="45" y="11"/>
                      <a:pt x="44" y="9"/>
                      <a:pt x="44" y="7"/>
                    </a:cubicBezTo>
                    <a:cubicBezTo>
                      <a:pt x="44" y="6"/>
                      <a:pt x="45" y="4"/>
                      <a:pt x="47" y="4"/>
                    </a:cubicBezTo>
                    <a:cubicBezTo>
                      <a:pt x="49" y="4"/>
                      <a:pt x="50" y="6"/>
                      <a:pt x="50" y="7"/>
                    </a:cubicBezTo>
                    <a:cubicBezTo>
                      <a:pt x="50" y="9"/>
                      <a:pt x="49" y="11"/>
                      <a:pt x="47" y="11"/>
                    </a:cubicBezTo>
                    <a:moveTo>
                      <a:pt x="60" y="11"/>
                    </a:move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4" y="9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40" y="3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9"/>
                      <a:pt x="38" y="11"/>
                      <a:pt x="37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11"/>
                      <a:pt x="27" y="13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20"/>
                      <a:pt x="30" y="23"/>
                      <a:pt x="33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4" y="23"/>
                      <a:pt x="67" y="20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3"/>
                      <a:pt x="64" y="11"/>
                      <a:pt x="60" y="11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003" y="1560"/>
              <a:ext cx="2662" cy="1153"/>
              <a:chOff x="329" y="115"/>
              <a:chExt cx="2662" cy="1153"/>
            </a:xfrm>
          </p:grpSpPr>
          <p:sp>
            <p:nvSpPr>
              <p:cNvPr id="7" name="pencil_66090"/>
              <p:cNvSpPr>
                <a:spLocks noChangeAspect="1"/>
              </p:cNvSpPr>
              <p:nvPr/>
            </p:nvSpPr>
            <p:spPr bwMode="auto">
              <a:xfrm flipH="1">
                <a:off x="329" y="528"/>
                <a:ext cx="742" cy="741"/>
              </a:xfrm>
              <a:custGeom>
                <a:gdLst>
                  <a:gd name="connsiteX0" fmla="*/ 37874 w 609431"/>
                  <a:gd name="connsiteY0" fmla="*/ 437859 h 608345"/>
                  <a:gd name="connsiteX1" fmla="*/ 47910 w 609431"/>
                  <a:gd name="connsiteY1" fmla="*/ 459714 h 608345"/>
                  <a:gd name="connsiteX2" fmla="*/ 57469 w 609431"/>
                  <a:gd name="connsiteY2" fmla="*/ 480613 h 608345"/>
                  <a:gd name="connsiteX3" fmla="*/ 65275 w 609431"/>
                  <a:gd name="connsiteY3" fmla="*/ 488888 h 608345"/>
                  <a:gd name="connsiteX4" fmla="*/ 90127 w 609431"/>
                  <a:gd name="connsiteY4" fmla="*/ 502043 h 608345"/>
                  <a:gd name="connsiteX5" fmla="*/ 95809 w 609431"/>
                  <a:gd name="connsiteY5" fmla="*/ 505067 h 608345"/>
                  <a:gd name="connsiteX6" fmla="*/ 103138 w 609431"/>
                  <a:gd name="connsiteY6" fmla="*/ 512440 h 608345"/>
                  <a:gd name="connsiteX7" fmla="*/ 106217 w 609431"/>
                  <a:gd name="connsiteY7" fmla="*/ 518063 h 608345"/>
                  <a:gd name="connsiteX8" fmla="*/ 119387 w 609431"/>
                  <a:gd name="connsiteY8" fmla="*/ 542888 h 608345"/>
                  <a:gd name="connsiteX9" fmla="*/ 127671 w 609431"/>
                  <a:gd name="connsiteY9" fmla="*/ 550686 h 608345"/>
                  <a:gd name="connsiteX10" fmla="*/ 148541 w 609431"/>
                  <a:gd name="connsiteY10" fmla="*/ 560234 h 608345"/>
                  <a:gd name="connsiteX11" fmla="*/ 170419 w 609431"/>
                  <a:gd name="connsiteY11" fmla="*/ 570259 h 608345"/>
                  <a:gd name="connsiteX12" fmla="*/ 161020 w 609431"/>
                  <a:gd name="connsiteY12" fmla="*/ 572699 h 608345"/>
                  <a:gd name="connsiteX13" fmla="*/ 149018 w 609431"/>
                  <a:gd name="connsiteY13" fmla="*/ 575723 h 608345"/>
                  <a:gd name="connsiteX14" fmla="*/ 137070 w 609431"/>
                  <a:gd name="connsiteY14" fmla="*/ 578746 h 608345"/>
                  <a:gd name="connsiteX15" fmla="*/ 21996 w 609431"/>
                  <a:gd name="connsiteY15" fmla="*/ 607762 h 608345"/>
                  <a:gd name="connsiteX16" fmla="*/ 17642 w 609431"/>
                  <a:gd name="connsiteY16" fmla="*/ 608345 h 608345"/>
                  <a:gd name="connsiteX17" fmla="*/ 543 w 609431"/>
                  <a:gd name="connsiteY17" fmla="*/ 586332 h 608345"/>
                  <a:gd name="connsiteX18" fmla="*/ 29590 w 609431"/>
                  <a:gd name="connsiteY18" fmla="*/ 471384 h 608345"/>
                  <a:gd name="connsiteX19" fmla="*/ 32617 w 609431"/>
                  <a:gd name="connsiteY19" fmla="*/ 459448 h 608345"/>
                  <a:gd name="connsiteX20" fmla="*/ 35484 w 609431"/>
                  <a:gd name="connsiteY20" fmla="*/ 447301 h 608345"/>
                  <a:gd name="connsiteX21" fmla="*/ 365057 w 609431"/>
                  <a:gd name="connsiteY21" fmla="*/ 111564 h 608345"/>
                  <a:gd name="connsiteX22" fmla="*/ 497561 w 609431"/>
                  <a:gd name="connsiteY22" fmla="*/ 243820 h 608345"/>
                  <a:gd name="connsiteX23" fmla="*/ 186561 w 609431"/>
                  <a:gd name="connsiteY23" fmla="*/ 554362 h 608345"/>
                  <a:gd name="connsiteX24" fmla="*/ 179392 w 609431"/>
                  <a:gd name="connsiteY24" fmla="*/ 551127 h 608345"/>
                  <a:gd name="connsiteX25" fmla="*/ 137755 w 609431"/>
                  <a:gd name="connsiteY25" fmla="*/ 531984 h 608345"/>
                  <a:gd name="connsiteX26" fmla="*/ 122194 w 609431"/>
                  <a:gd name="connsiteY26" fmla="*/ 502552 h 608345"/>
                  <a:gd name="connsiteX27" fmla="*/ 105997 w 609431"/>
                  <a:gd name="connsiteY27" fmla="*/ 486378 h 608345"/>
                  <a:gd name="connsiteX28" fmla="*/ 76522 w 609431"/>
                  <a:gd name="connsiteY28" fmla="*/ 470787 h 608345"/>
                  <a:gd name="connsiteX29" fmla="*/ 57350 w 609431"/>
                  <a:gd name="connsiteY29" fmla="*/ 429212 h 608345"/>
                  <a:gd name="connsiteX30" fmla="*/ 54057 w 609431"/>
                  <a:gd name="connsiteY30" fmla="*/ 422106 h 608345"/>
                  <a:gd name="connsiteX31" fmla="*/ 484174 w 609431"/>
                  <a:gd name="connsiteY31" fmla="*/ 0 h 608345"/>
                  <a:gd name="connsiteX32" fmla="*/ 496709 w 609431"/>
                  <a:gd name="connsiteY32" fmla="*/ 5143 h 608345"/>
                  <a:gd name="connsiteX33" fmla="*/ 604213 w 609431"/>
                  <a:gd name="connsiteY33" fmla="*/ 112468 h 608345"/>
                  <a:gd name="connsiteX34" fmla="*/ 604213 w 609431"/>
                  <a:gd name="connsiteY34" fmla="*/ 137497 h 608345"/>
                  <a:gd name="connsiteX35" fmla="*/ 512643 w 609431"/>
                  <a:gd name="connsiteY35" fmla="*/ 228914 h 608345"/>
                  <a:gd name="connsiteX36" fmla="*/ 380069 w 609431"/>
                  <a:gd name="connsiteY36" fmla="*/ 96560 h 608345"/>
                  <a:gd name="connsiteX37" fmla="*/ 471639 w 609431"/>
                  <a:gd name="connsiteY37" fmla="*/ 5143 h 608345"/>
                  <a:gd name="connsiteX38" fmla="*/ 484174 w 609431"/>
                  <a:gd name="connsiteY38" fmla="*/ 0 h 6083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9431" h="608345">
                    <a:moveTo>
                      <a:pt x="37874" y="437859"/>
                    </a:moveTo>
                    <a:lnTo>
                      <a:pt x="47910" y="459714"/>
                    </a:lnTo>
                    <a:lnTo>
                      <a:pt x="57469" y="480613"/>
                    </a:lnTo>
                    <a:cubicBezTo>
                      <a:pt x="59115" y="484114"/>
                      <a:pt x="61823" y="487032"/>
                      <a:pt x="65275" y="488888"/>
                    </a:cubicBezTo>
                    <a:lnTo>
                      <a:pt x="90127" y="502043"/>
                    </a:lnTo>
                    <a:lnTo>
                      <a:pt x="95809" y="505067"/>
                    </a:lnTo>
                    <a:cubicBezTo>
                      <a:pt x="98889" y="506711"/>
                      <a:pt x="101544" y="509311"/>
                      <a:pt x="103138" y="512440"/>
                    </a:cubicBezTo>
                    <a:lnTo>
                      <a:pt x="106217" y="518063"/>
                    </a:lnTo>
                    <a:lnTo>
                      <a:pt x="119387" y="542888"/>
                    </a:lnTo>
                    <a:cubicBezTo>
                      <a:pt x="121193" y="546283"/>
                      <a:pt x="124113" y="549041"/>
                      <a:pt x="127671" y="550686"/>
                    </a:cubicBezTo>
                    <a:lnTo>
                      <a:pt x="148541" y="560234"/>
                    </a:lnTo>
                    <a:lnTo>
                      <a:pt x="170419" y="570259"/>
                    </a:lnTo>
                    <a:lnTo>
                      <a:pt x="161020" y="572699"/>
                    </a:lnTo>
                    <a:lnTo>
                      <a:pt x="149018" y="575723"/>
                    </a:lnTo>
                    <a:lnTo>
                      <a:pt x="137070" y="578746"/>
                    </a:lnTo>
                    <a:lnTo>
                      <a:pt x="21996" y="607762"/>
                    </a:lnTo>
                    <a:cubicBezTo>
                      <a:pt x="20509" y="608133"/>
                      <a:pt x="19022" y="608345"/>
                      <a:pt x="17642" y="608345"/>
                    </a:cubicBezTo>
                    <a:cubicBezTo>
                      <a:pt x="6596" y="608345"/>
                      <a:pt x="-2325" y="597789"/>
                      <a:pt x="543" y="586332"/>
                    </a:cubicBezTo>
                    <a:lnTo>
                      <a:pt x="29590" y="471384"/>
                    </a:lnTo>
                    <a:lnTo>
                      <a:pt x="32617" y="459448"/>
                    </a:lnTo>
                    <a:lnTo>
                      <a:pt x="35484" y="447301"/>
                    </a:lnTo>
                    <a:close/>
                    <a:moveTo>
                      <a:pt x="365057" y="111564"/>
                    </a:moveTo>
                    <a:lnTo>
                      <a:pt x="497561" y="243820"/>
                    </a:lnTo>
                    <a:lnTo>
                      <a:pt x="186561" y="554362"/>
                    </a:lnTo>
                    <a:lnTo>
                      <a:pt x="179392" y="551127"/>
                    </a:lnTo>
                    <a:lnTo>
                      <a:pt x="137755" y="531984"/>
                    </a:lnTo>
                    <a:lnTo>
                      <a:pt x="122194" y="502552"/>
                    </a:lnTo>
                    <a:cubicBezTo>
                      <a:pt x="118530" y="495605"/>
                      <a:pt x="112901" y="490037"/>
                      <a:pt x="105997" y="486378"/>
                    </a:cubicBezTo>
                    <a:lnTo>
                      <a:pt x="76522" y="470787"/>
                    </a:lnTo>
                    <a:lnTo>
                      <a:pt x="57350" y="429212"/>
                    </a:lnTo>
                    <a:lnTo>
                      <a:pt x="54057" y="422106"/>
                    </a:lnTo>
                    <a:close/>
                    <a:moveTo>
                      <a:pt x="484174" y="0"/>
                    </a:moveTo>
                    <a:cubicBezTo>
                      <a:pt x="488689" y="0"/>
                      <a:pt x="493256" y="1697"/>
                      <a:pt x="496709" y="5143"/>
                    </a:cubicBezTo>
                    <a:lnTo>
                      <a:pt x="604213" y="112468"/>
                    </a:lnTo>
                    <a:cubicBezTo>
                      <a:pt x="611171" y="119415"/>
                      <a:pt x="611171" y="130550"/>
                      <a:pt x="604213" y="137497"/>
                    </a:cubicBezTo>
                    <a:lnTo>
                      <a:pt x="512643" y="228914"/>
                    </a:lnTo>
                    <a:lnTo>
                      <a:pt x="380069" y="96560"/>
                    </a:lnTo>
                    <a:lnTo>
                      <a:pt x="471639" y="5143"/>
                    </a:lnTo>
                    <a:cubicBezTo>
                      <a:pt x="475091" y="1697"/>
                      <a:pt x="479659" y="0"/>
                      <a:pt x="484174" y="0"/>
                    </a:cubicBezTo>
                    <a:close/>
                  </a:path>
                </a:pathLst>
              </a:custGeom>
              <a:solidFill>
                <a:srgbClr val="F98F92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" name="任意多边形 2"/>
              <p:cNvSpPr/>
              <p:nvPr/>
            </p:nvSpPr>
            <p:spPr>
              <a:xfrm>
                <a:off x="1071" y="938"/>
                <a:ext cx="1921" cy="331"/>
              </a:xfrm>
              <a:custGeom>
                <a:gdLst>
                  <a:gd name="connsiteX0" fmla="*/ 0 w 5613400"/>
                  <a:gd name="connsiteY0" fmla="*/ 114821 h 140512"/>
                  <a:gd name="connsiteX1" fmla="*/ 660400 w 5613400"/>
                  <a:gd name="connsiteY1" fmla="*/ 521 h 140512"/>
                  <a:gd name="connsiteX2" fmla="*/ 1536700 w 5613400"/>
                  <a:gd name="connsiteY2" fmla="*/ 89421 h 140512"/>
                  <a:gd name="connsiteX3" fmla="*/ 2438400 w 5613400"/>
                  <a:gd name="connsiteY3" fmla="*/ 521 h 140512"/>
                  <a:gd name="connsiteX4" fmla="*/ 3441700 w 5613400"/>
                  <a:gd name="connsiteY4" fmla="*/ 140221 h 140512"/>
                  <a:gd name="connsiteX5" fmla="*/ 4432300 w 5613400"/>
                  <a:gd name="connsiteY5" fmla="*/ 38621 h 140512"/>
                  <a:gd name="connsiteX6" fmla="*/ 4940300 w 5613400"/>
                  <a:gd name="connsiteY6" fmla="*/ 89421 h 140512"/>
                  <a:gd name="connsiteX7" fmla="*/ 5613400 w 5613400"/>
                  <a:gd name="connsiteY7" fmla="*/ 521 h 14051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13400" h="140512">
                    <a:moveTo>
                      <a:pt x="0" y="114821"/>
                    </a:moveTo>
                    <a:cubicBezTo>
                      <a:pt x="202141" y="59787"/>
                      <a:pt x="404283" y="4754"/>
                      <a:pt x="660400" y="521"/>
                    </a:cubicBezTo>
                    <a:cubicBezTo>
                      <a:pt x="916517" y="-3712"/>
                      <a:pt x="1240367" y="89421"/>
                      <a:pt x="1536700" y="89421"/>
                    </a:cubicBezTo>
                    <a:cubicBezTo>
                      <a:pt x="1833033" y="89421"/>
                      <a:pt x="2120900" y="-7946"/>
                      <a:pt x="2438400" y="521"/>
                    </a:cubicBezTo>
                    <a:cubicBezTo>
                      <a:pt x="2755900" y="8988"/>
                      <a:pt x="3109383" y="133871"/>
                      <a:pt x="3441700" y="140221"/>
                    </a:cubicBezTo>
                    <a:cubicBezTo>
                      <a:pt x="3774017" y="146571"/>
                      <a:pt x="4182534" y="47088"/>
                      <a:pt x="4432300" y="38621"/>
                    </a:cubicBezTo>
                    <a:cubicBezTo>
                      <a:pt x="4682066" y="30154"/>
                      <a:pt x="4743450" y="95771"/>
                      <a:pt x="4940300" y="89421"/>
                    </a:cubicBezTo>
                    <a:cubicBezTo>
                      <a:pt x="5137150" y="83071"/>
                      <a:pt x="5375275" y="41796"/>
                      <a:pt x="5613400" y="521"/>
                    </a:cubicBezTo>
                  </a:path>
                </a:pathLst>
              </a:custGeom>
              <a:noFill/>
              <a:ln w="28575">
                <a:solidFill>
                  <a:srgbClr val="F98F9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" name="TextBox 76"/>
              <p:cNvSpPr txBox="1"/>
              <p:nvPr/>
            </p:nvSpPr>
            <p:spPr>
              <a:xfrm>
                <a:off x="926" y="115"/>
                <a:ext cx="1774" cy="82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dist">
                  <a:buFont typeface="Arial" panose="020b0604020202020204" pitchFamily="34" charset="0"/>
                  <a:buNone/>
                </a:pPr>
                <a:r>
                  <a:rPr lang="ja-JP" altLang="zh-CN" sz="2800" b="1">
                    <a:solidFill>
                      <a:srgbClr val="EF8C95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字魂59号-创粗黑" panose="00000500000000000000" pitchFamily="2" charset="-122"/>
                  </a:rPr>
                  <a:t>解説</a:t>
                </a:r>
                <a:endParaRPr lang="ja-JP" altLang="zh-CN" sz="2800" b="1">
                  <a:solidFill>
                    <a:srgbClr val="EF8C95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13" name="文本框 9"/>
          <p:cNvSpPr txBox="1"/>
          <p:nvPr/>
        </p:nvSpPr>
        <p:spPr>
          <a:xfrm>
            <a:off x="1234440" y="2637790"/>
            <a:ext cx="9651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None/>
            </a:pPr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意义</a:t>
            </a:r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表示某事项成立后，与之关联的下一阶段的才会发生。用于注意到以前没有 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indent="-514350">
              <a:buNone/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注意到的事情，或者能够完成以前无法完成的事情等情形。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1228757" y="2044560"/>
            <a:ext cx="6410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构成</a:t>
            </a:r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动词“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て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形”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初めて</a:t>
            </a:r>
            <a:endParaRPr lang="ja-JP" altLang="en-US" sz="2000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70355" y="3601720"/>
            <a:ext cx="931545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　</a:t>
            </a:r>
            <a:r>
              <a:rPr lang="zh-CN" sz="20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就職し</a:t>
            </a:r>
            <a:r>
              <a:rPr lang="zh-CN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て初めて</a:t>
            </a:r>
            <a:r>
              <a:rPr lang="ja-JP" altLang="zh-CN" sz="20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、</a:t>
            </a:r>
            <a:r>
              <a:rPr lang="zh-CN" sz="20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働くことの大変さがわかった</a:t>
            </a:r>
            <a:r>
              <a:rPr lang="zh-CN" altLang="ja-JP" sz="20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ja-JP" sz="200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endParaRPr lang="zh-CN" altLang="ja-JP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　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怪我をし</a:t>
            </a:r>
            <a:r>
              <a:rPr lang="zh-CN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て初めて</a:t>
            </a:r>
            <a:r>
              <a:rPr lang="ja-JP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、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準備運動の大切さを理解した</a:t>
            </a:r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。</a:t>
            </a:r>
            <a:endParaRPr lang="zh-CN" altLang="ja-JP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endParaRPr lang="zh-CN" altLang="ja-JP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动作按钮: 后退或前一项 1">
            <a:hlinkClick r:id="rId3" action="ppaction://hlinksldjump"/>
          </p:cNvPr>
          <p:cNvSpPr/>
          <p:nvPr/>
        </p:nvSpPr>
        <p:spPr>
          <a:xfrm>
            <a:off x="9433560" y="4810760"/>
            <a:ext cx="1176655" cy="709930"/>
          </a:xfrm>
          <a:prstGeom prst="actionButtonBackPrevious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Box 6"/>
          <p:cNvSpPr txBox="1"/>
          <p:nvPr/>
        </p:nvSpPr>
        <p:spPr bwMode="auto">
          <a:xfrm>
            <a:off x="3883025" y="1003300"/>
            <a:ext cx="4923155" cy="744220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algn="ctr" eaLnBrk="1" hangingPunct="1"/>
            <a:r>
              <a:rPr lang="ja-JP" altLang="en-US" sz="4400" b="1">
                <a:latin typeface="宋体" panose="02010600030101010101" pitchFamily="2" charset="-122"/>
                <a:ea typeface="宋体" panose="02010600030101010101" pitchFamily="2" charset="-122"/>
                <a:sym typeface="Arial"/>
              </a:rPr>
              <a:t>～を問わず</a:t>
            </a:r>
            <a:endParaRPr lang="ja-JP" altLang="en-US" sz="4400" b="1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9630" y="935990"/>
            <a:ext cx="2785110" cy="834390"/>
            <a:chOff x="1003" y="1400"/>
            <a:chExt cx="4386" cy="1314"/>
          </a:xfrm>
        </p:grpSpPr>
        <p:grpSp>
          <p:nvGrpSpPr>
            <p:cNvPr id="5" name="组合 4"/>
            <p:cNvGrpSpPr/>
            <p:nvPr/>
          </p:nvGrpSpPr>
          <p:grpSpPr>
            <a:xfrm>
              <a:off x="4061" y="1400"/>
              <a:ext cx="1328" cy="1314"/>
              <a:chOff x="3458" y="1399"/>
              <a:chExt cx="1328" cy="1314"/>
            </a:xfrm>
          </p:grpSpPr>
          <p:sp>
            <p:nvSpPr>
              <p:cNvPr id="10" name="ïṧḷïḓê-Oval 50"/>
              <p:cNvSpPr/>
              <p:nvPr/>
            </p:nvSpPr>
            <p:spPr>
              <a:xfrm>
                <a:off x="3458" y="1399"/>
                <a:ext cx="1329" cy="1314"/>
              </a:xfrm>
              <a:prstGeom prst="ellipse">
                <a:avLst/>
              </a:prstGeom>
              <a:solidFill>
                <a:srgbClr val="F96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" name="ïṧḷïḓê-Freeform: Shape 67"/>
              <p:cNvSpPr/>
              <p:nvPr/>
            </p:nvSpPr>
            <p:spPr bwMode="auto">
              <a:xfrm>
                <a:off x="3812" y="1675"/>
                <a:ext cx="621" cy="762"/>
              </a:xfrm>
              <a:custGeom>
                <a:cxnLst>
                  <a:cxn ang="0">
                    <a:pos x="19" y="108"/>
                  </a:cxn>
                  <a:cxn ang="0">
                    <a:pos x="17" y="104"/>
                  </a:cxn>
                  <a:cxn ang="0">
                    <a:pos x="58" y="102"/>
                  </a:cxn>
                  <a:cxn ang="0">
                    <a:pos x="60" y="106"/>
                  </a:cxn>
                  <a:cxn ang="0">
                    <a:pos x="62" y="90"/>
                  </a:cxn>
                  <a:cxn ang="0">
                    <a:pos x="17" y="87"/>
                  </a:cxn>
                  <a:cxn ang="0">
                    <a:pos x="19" y="83"/>
                  </a:cxn>
                  <a:cxn ang="0">
                    <a:pos x="65" y="85"/>
                  </a:cxn>
                  <a:cxn ang="0">
                    <a:pos x="62" y="90"/>
                  </a:cxn>
                  <a:cxn ang="0">
                    <a:pos x="19" y="54"/>
                  </a:cxn>
                  <a:cxn ang="0">
                    <a:pos x="17" y="50"/>
                  </a:cxn>
                  <a:cxn ang="0">
                    <a:pos x="73" y="48"/>
                  </a:cxn>
                  <a:cxn ang="0">
                    <a:pos x="75" y="52"/>
                  </a:cxn>
                  <a:cxn ang="0">
                    <a:pos x="73" y="73"/>
                  </a:cxn>
                  <a:cxn ang="0">
                    <a:pos x="17" y="71"/>
                  </a:cxn>
                  <a:cxn ang="0">
                    <a:pos x="19" y="67"/>
                  </a:cxn>
                  <a:cxn ang="0">
                    <a:pos x="75" y="69"/>
                  </a:cxn>
                  <a:cxn ang="0">
                    <a:pos x="73" y="73"/>
                  </a:cxn>
                  <a:cxn ang="0">
                    <a:pos x="93" y="132"/>
                  </a:cxn>
                  <a:cxn ang="0">
                    <a:pos x="87" y="132"/>
                  </a:cxn>
                  <a:cxn ang="0">
                    <a:pos x="76" y="118"/>
                  </a:cxn>
                  <a:cxn ang="0">
                    <a:pos x="89" y="123"/>
                  </a:cxn>
                  <a:cxn ang="0">
                    <a:pos x="109" y="107"/>
                  </a:cxn>
                  <a:cxn ang="0">
                    <a:pos x="92" y="92"/>
                  </a:cxn>
                  <a:cxn ang="0">
                    <a:pos x="92" y="146"/>
                  </a:cxn>
                  <a:cxn ang="0">
                    <a:pos x="92" y="92"/>
                  </a:cxn>
                  <a:cxn ang="0">
                    <a:pos x="8" y="131"/>
                  </a:cxn>
                  <a:cxn ang="0">
                    <a:pos x="0" y="23"/>
                  </a:cxn>
                  <a:cxn ang="0">
                    <a:pos x="23" y="15"/>
                  </a:cxn>
                  <a:cxn ang="0">
                    <a:pos x="33" y="27"/>
                  </a:cxn>
                  <a:cxn ang="0">
                    <a:pos x="71" y="17"/>
                  </a:cxn>
                  <a:cxn ang="0">
                    <a:pos x="83" y="15"/>
                  </a:cxn>
                  <a:cxn ang="0">
                    <a:pos x="94" y="86"/>
                  </a:cxn>
                  <a:cxn ang="0">
                    <a:pos x="83" y="87"/>
                  </a:cxn>
                  <a:cxn ang="0">
                    <a:pos x="11" y="38"/>
                  </a:cxn>
                  <a:cxn ang="0">
                    <a:pos x="58" y="121"/>
                  </a:cxn>
                  <a:cxn ang="0">
                    <a:pos x="47" y="11"/>
                  </a:cxn>
                  <a:cxn ang="0">
                    <a:pos x="47" y="4"/>
                  </a:cxn>
                  <a:cxn ang="0">
                    <a:pos x="47" y="11"/>
                  </a:cxn>
                  <a:cxn ang="0">
                    <a:pos x="57" y="11"/>
                  </a:cxn>
                  <a:cxn ang="0">
                    <a:pos x="54" y="7"/>
                  </a:cxn>
                  <a:cxn ang="0">
                    <a:pos x="47" y="0"/>
                  </a:cxn>
                  <a:cxn ang="0">
                    <a:pos x="40" y="7"/>
                  </a:cxn>
                  <a:cxn ang="0">
                    <a:pos x="33" y="11"/>
                  </a:cxn>
                  <a:cxn ang="0">
                    <a:pos x="27" y="17"/>
                  </a:cxn>
                  <a:cxn ang="0">
                    <a:pos x="60" y="23"/>
                  </a:cxn>
                  <a:cxn ang="0">
                    <a:pos x="67" y="17"/>
                  </a:cxn>
                </a:cxnLst>
                <a:rect l="0" t="0" r="r" b="b"/>
                <a:pathLst>
                  <a:path w="119" h="146">
                    <a:moveTo>
                      <a:pt x="58" y="108"/>
                    </a:moveTo>
                    <a:cubicBezTo>
                      <a:pt x="19" y="108"/>
                      <a:pt x="19" y="108"/>
                      <a:pt x="19" y="108"/>
                    </a:cubicBezTo>
                    <a:cubicBezTo>
                      <a:pt x="18" y="108"/>
                      <a:pt x="17" y="107"/>
                      <a:pt x="17" y="106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9" y="102"/>
                      <a:pt x="60" y="103"/>
                      <a:pt x="60" y="104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7"/>
                      <a:pt x="59" y="108"/>
                      <a:pt x="58" y="108"/>
                    </a:cubicBezTo>
                    <a:moveTo>
                      <a:pt x="62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8" y="90"/>
                      <a:pt x="17" y="89"/>
                      <a:pt x="17" y="87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4" y="83"/>
                      <a:pt x="65" y="84"/>
                      <a:pt x="65" y="85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5" y="89"/>
                      <a:pt x="64" y="90"/>
                      <a:pt x="62" y="90"/>
                    </a:cubicBezTo>
                    <a:moveTo>
                      <a:pt x="73" y="54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8" y="54"/>
                      <a:pt x="17" y="53"/>
                      <a:pt x="17" y="52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49"/>
                      <a:pt x="18" y="48"/>
                      <a:pt x="19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4" y="48"/>
                      <a:pt x="75" y="49"/>
                      <a:pt x="75" y="50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3"/>
                      <a:pt x="74" y="54"/>
                      <a:pt x="73" y="54"/>
                    </a:cubicBezTo>
                    <a:moveTo>
                      <a:pt x="73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8" y="73"/>
                      <a:pt x="17" y="72"/>
                      <a:pt x="17" y="71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8"/>
                      <a:pt x="18" y="67"/>
                      <a:pt x="19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5" y="68"/>
                      <a:pt x="75" y="69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2"/>
                      <a:pt x="74" y="73"/>
                      <a:pt x="73" y="73"/>
                    </a:cubicBezTo>
                    <a:moveTo>
                      <a:pt x="109" y="113"/>
                    </a:moveTo>
                    <a:cubicBezTo>
                      <a:pt x="93" y="132"/>
                      <a:pt x="93" y="132"/>
                      <a:pt x="93" y="132"/>
                    </a:cubicBezTo>
                    <a:cubicBezTo>
                      <a:pt x="92" y="133"/>
                      <a:pt x="91" y="133"/>
                      <a:pt x="89" y="133"/>
                    </a:cubicBezTo>
                    <a:cubicBezTo>
                      <a:pt x="89" y="133"/>
                      <a:pt x="88" y="133"/>
                      <a:pt x="87" y="132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4" y="120"/>
                      <a:pt x="76" y="118"/>
                    </a:cubicBezTo>
                    <a:cubicBezTo>
                      <a:pt x="77" y="116"/>
                      <a:pt x="80" y="116"/>
                      <a:pt x="82" y="118"/>
                    </a:cubicBezTo>
                    <a:cubicBezTo>
                      <a:pt x="89" y="123"/>
                      <a:pt x="89" y="123"/>
                      <a:pt x="89" y="123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5" y="106"/>
                      <a:pt x="107" y="106"/>
                      <a:pt x="109" y="107"/>
                    </a:cubicBezTo>
                    <a:cubicBezTo>
                      <a:pt x="111" y="109"/>
                      <a:pt x="111" y="111"/>
                      <a:pt x="109" y="113"/>
                    </a:cubicBezTo>
                    <a:moveTo>
                      <a:pt x="92" y="92"/>
                    </a:moveTo>
                    <a:cubicBezTo>
                      <a:pt x="77" y="92"/>
                      <a:pt x="65" y="104"/>
                      <a:pt x="65" y="119"/>
                    </a:cubicBezTo>
                    <a:cubicBezTo>
                      <a:pt x="65" y="134"/>
                      <a:pt x="77" y="146"/>
                      <a:pt x="92" y="146"/>
                    </a:cubicBezTo>
                    <a:cubicBezTo>
                      <a:pt x="106" y="146"/>
                      <a:pt x="119" y="134"/>
                      <a:pt x="119" y="119"/>
                    </a:cubicBezTo>
                    <a:cubicBezTo>
                      <a:pt x="119" y="104"/>
                      <a:pt x="106" y="92"/>
                      <a:pt x="92" y="92"/>
                    </a:cubicBezTo>
                    <a:moveTo>
                      <a:pt x="61" y="131"/>
                    </a:moveTo>
                    <a:cubicBezTo>
                      <a:pt x="8" y="131"/>
                      <a:pt x="8" y="131"/>
                      <a:pt x="8" y="131"/>
                    </a:cubicBezTo>
                    <a:cubicBezTo>
                      <a:pt x="4" y="131"/>
                      <a:pt x="0" y="127"/>
                      <a:pt x="0" y="1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8"/>
                      <a:pt x="4" y="15"/>
                      <a:pt x="6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6"/>
                      <a:pt x="23" y="17"/>
                    </a:cubicBezTo>
                    <a:cubicBezTo>
                      <a:pt x="23" y="23"/>
                      <a:pt x="28" y="27"/>
                      <a:pt x="33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27"/>
                      <a:pt x="71" y="23"/>
                      <a:pt x="71" y="17"/>
                    </a:cubicBezTo>
                    <a:cubicBezTo>
                      <a:pt x="71" y="16"/>
                      <a:pt x="71" y="15"/>
                      <a:pt x="71" y="15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90" y="15"/>
                      <a:pt x="94" y="18"/>
                      <a:pt x="94" y="23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2" y="85"/>
                      <a:pt x="92" y="85"/>
                    </a:cubicBezTo>
                    <a:cubicBezTo>
                      <a:pt x="89" y="85"/>
                      <a:pt x="86" y="86"/>
                      <a:pt x="83" y="87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58" y="121"/>
                      <a:pt x="58" y="121"/>
                      <a:pt x="58" y="121"/>
                    </a:cubicBezTo>
                    <a:cubicBezTo>
                      <a:pt x="59" y="124"/>
                      <a:pt x="59" y="128"/>
                      <a:pt x="61" y="131"/>
                    </a:cubicBezTo>
                    <a:moveTo>
                      <a:pt x="47" y="11"/>
                    </a:moveTo>
                    <a:cubicBezTo>
                      <a:pt x="45" y="11"/>
                      <a:pt x="44" y="9"/>
                      <a:pt x="44" y="7"/>
                    </a:cubicBezTo>
                    <a:cubicBezTo>
                      <a:pt x="44" y="6"/>
                      <a:pt x="45" y="4"/>
                      <a:pt x="47" y="4"/>
                    </a:cubicBezTo>
                    <a:cubicBezTo>
                      <a:pt x="49" y="4"/>
                      <a:pt x="50" y="6"/>
                      <a:pt x="50" y="7"/>
                    </a:cubicBezTo>
                    <a:cubicBezTo>
                      <a:pt x="50" y="9"/>
                      <a:pt x="49" y="11"/>
                      <a:pt x="47" y="11"/>
                    </a:cubicBezTo>
                    <a:moveTo>
                      <a:pt x="60" y="11"/>
                    </a:move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4" y="9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40" y="3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9"/>
                      <a:pt x="38" y="11"/>
                      <a:pt x="37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11"/>
                      <a:pt x="27" y="13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20"/>
                      <a:pt x="30" y="23"/>
                      <a:pt x="33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4" y="23"/>
                      <a:pt x="67" y="20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3"/>
                      <a:pt x="64" y="11"/>
                      <a:pt x="60" y="11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003" y="1560"/>
              <a:ext cx="2662" cy="1153"/>
              <a:chOff x="329" y="115"/>
              <a:chExt cx="2662" cy="1153"/>
            </a:xfrm>
          </p:grpSpPr>
          <p:sp>
            <p:nvSpPr>
              <p:cNvPr id="7" name="pencil_66090"/>
              <p:cNvSpPr>
                <a:spLocks noChangeAspect="1"/>
              </p:cNvSpPr>
              <p:nvPr/>
            </p:nvSpPr>
            <p:spPr bwMode="auto">
              <a:xfrm flipH="1">
                <a:off x="329" y="528"/>
                <a:ext cx="742" cy="741"/>
              </a:xfrm>
              <a:custGeom>
                <a:gdLst>
                  <a:gd name="connsiteX0" fmla="*/ 37874 w 609431"/>
                  <a:gd name="connsiteY0" fmla="*/ 437859 h 608345"/>
                  <a:gd name="connsiteX1" fmla="*/ 47910 w 609431"/>
                  <a:gd name="connsiteY1" fmla="*/ 459714 h 608345"/>
                  <a:gd name="connsiteX2" fmla="*/ 57469 w 609431"/>
                  <a:gd name="connsiteY2" fmla="*/ 480613 h 608345"/>
                  <a:gd name="connsiteX3" fmla="*/ 65275 w 609431"/>
                  <a:gd name="connsiteY3" fmla="*/ 488888 h 608345"/>
                  <a:gd name="connsiteX4" fmla="*/ 90127 w 609431"/>
                  <a:gd name="connsiteY4" fmla="*/ 502043 h 608345"/>
                  <a:gd name="connsiteX5" fmla="*/ 95809 w 609431"/>
                  <a:gd name="connsiteY5" fmla="*/ 505067 h 608345"/>
                  <a:gd name="connsiteX6" fmla="*/ 103138 w 609431"/>
                  <a:gd name="connsiteY6" fmla="*/ 512440 h 608345"/>
                  <a:gd name="connsiteX7" fmla="*/ 106217 w 609431"/>
                  <a:gd name="connsiteY7" fmla="*/ 518063 h 608345"/>
                  <a:gd name="connsiteX8" fmla="*/ 119387 w 609431"/>
                  <a:gd name="connsiteY8" fmla="*/ 542888 h 608345"/>
                  <a:gd name="connsiteX9" fmla="*/ 127671 w 609431"/>
                  <a:gd name="connsiteY9" fmla="*/ 550686 h 608345"/>
                  <a:gd name="connsiteX10" fmla="*/ 148541 w 609431"/>
                  <a:gd name="connsiteY10" fmla="*/ 560234 h 608345"/>
                  <a:gd name="connsiteX11" fmla="*/ 170419 w 609431"/>
                  <a:gd name="connsiteY11" fmla="*/ 570259 h 608345"/>
                  <a:gd name="connsiteX12" fmla="*/ 161020 w 609431"/>
                  <a:gd name="connsiteY12" fmla="*/ 572699 h 608345"/>
                  <a:gd name="connsiteX13" fmla="*/ 149018 w 609431"/>
                  <a:gd name="connsiteY13" fmla="*/ 575723 h 608345"/>
                  <a:gd name="connsiteX14" fmla="*/ 137070 w 609431"/>
                  <a:gd name="connsiteY14" fmla="*/ 578746 h 608345"/>
                  <a:gd name="connsiteX15" fmla="*/ 21996 w 609431"/>
                  <a:gd name="connsiteY15" fmla="*/ 607762 h 608345"/>
                  <a:gd name="connsiteX16" fmla="*/ 17642 w 609431"/>
                  <a:gd name="connsiteY16" fmla="*/ 608345 h 608345"/>
                  <a:gd name="connsiteX17" fmla="*/ 543 w 609431"/>
                  <a:gd name="connsiteY17" fmla="*/ 586332 h 608345"/>
                  <a:gd name="connsiteX18" fmla="*/ 29590 w 609431"/>
                  <a:gd name="connsiteY18" fmla="*/ 471384 h 608345"/>
                  <a:gd name="connsiteX19" fmla="*/ 32617 w 609431"/>
                  <a:gd name="connsiteY19" fmla="*/ 459448 h 608345"/>
                  <a:gd name="connsiteX20" fmla="*/ 35484 w 609431"/>
                  <a:gd name="connsiteY20" fmla="*/ 447301 h 608345"/>
                  <a:gd name="connsiteX21" fmla="*/ 365057 w 609431"/>
                  <a:gd name="connsiteY21" fmla="*/ 111564 h 608345"/>
                  <a:gd name="connsiteX22" fmla="*/ 497561 w 609431"/>
                  <a:gd name="connsiteY22" fmla="*/ 243820 h 608345"/>
                  <a:gd name="connsiteX23" fmla="*/ 186561 w 609431"/>
                  <a:gd name="connsiteY23" fmla="*/ 554362 h 608345"/>
                  <a:gd name="connsiteX24" fmla="*/ 179392 w 609431"/>
                  <a:gd name="connsiteY24" fmla="*/ 551127 h 608345"/>
                  <a:gd name="connsiteX25" fmla="*/ 137755 w 609431"/>
                  <a:gd name="connsiteY25" fmla="*/ 531984 h 608345"/>
                  <a:gd name="connsiteX26" fmla="*/ 122194 w 609431"/>
                  <a:gd name="connsiteY26" fmla="*/ 502552 h 608345"/>
                  <a:gd name="connsiteX27" fmla="*/ 105997 w 609431"/>
                  <a:gd name="connsiteY27" fmla="*/ 486378 h 608345"/>
                  <a:gd name="connsiteX28" fmla="*/ 76522 w 609431"/>
                  <a:gd name="connsiteY28" fmla="*/ 470787 h 608345"/>
                  <a:gd name="connsiteX29" fmla="*/ 57350 w 609431"/>
                  <a:gd name="connsiteY29" fmla="*/ 429212 h 608345"/>
                  <a:gd name="connsiteX30" fmla="*/ 54057 w 609431"/>
                  <a:gd name="connsiteY30" fmla="*/ 422106 h 608345"/>
                  <a:gd name="connsiteX31" fmla="*/ 484174 w 609431"/>
                  <a:gd name="connsiteY31" fmla="*/ 0 h 608345"/>
                  <a:gd name="connsiteX32" fmla="*/ 496709 w 609431"/>
                  <a:gd name="connsiteY32" fmla="*/ 5143 h 608345"/>
                  <a:gd name="connsiteX33" fmla="*/ 604213 w 609431"/>
                  <a:gd name="connsiteY33" fmla="*/ 112468 h 608345"/>
                  <a:gd name="connsiteX34" fmla="*/ 604213 w 609431"/>
                  <a:gd name="connsiteY34" fmla="*/ 137497 h 608345"/>
                  <a:gd name="connsiteX35" fmla="*/ 512643 w 609431"/>
                  <a:gd name="connsiteY35" fmla="*/ 228914 h 608345"/>
                  <a:gd name="connsiteX36" fmla="*/ 380069 w 609431"/>
                  <a:gd name="connsiteY36" fmla="*/ 96560 h 608345"/>
                  <a:gd name="connsiteX37" fmla="*/ 471639 w 609431"/>
                  <a:gd name="connsiteY37" fmla="*/ 5143 h 608345"/>
                  <a:gd name="connsiteX38" fmla="*/ 484174 w 609431"/>
                  <a:gd name="connsiteY38" fmla="*/ 0 h 6083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9431" h="608345">
                    <a:moveTo>
                      <a:pt x="37874" y="437859"/>
                    </a:moveTo>
                    <a:lnTo>
                      <a:pt x="47910" y="459714"/>
                    </a:lnTo>
                    <a:lnTo>
                      <a:pt x="57469" y="480613"/>
                    </a:lnTo>
                    <a:cubicBezTo>
                      <a:pt x="59115" y="484114"/>
                      <a:pt x="61823" y="487032"/>
                      <a:pt x="65275" y="488888"/>
                    </a:cubicBezTo>
                    <a:lnTo>
                      <a:pt x="90127" y="502043"/>
                    </a:lnTo>
                    <a:lnTo>
                      <a:pt x="95809" y="505067"/>
                    </a:lnTo>
                    <a:cubicBezTo>
                      <a:pt x="98889" y="506711"/>
                      <a:pt x="101544" y="509311"/>
                      <a:pt x="103138" y="512440"/>
                    </a:cubicBezTo>
                    <a:lnTo>
                      <a:pt x="106217" y="518063"/>
                    </a:lnTo>
                    <a:lnTo>
                      <a:pt x="119387" y="542888"/>
                    </a:lnTo>
                    <a:cubicBezTo>
                      <a:pt x="121193" y="546283"/>
                      <a:pt x="124113" y="549041"/>
                      <a:pt x="127671" y="550686"/>
                    </a:cubicBezTo>
                    <a:lnTo>
                      <a:pt x="148541" y="560234"/>
                    </a:lnTo>
                    <a:lnTo>
                      <a:pt x="170419" y="570259"/>
                    </a:lnTo>
                    <a:lnTo>
                      <a:pt x="161020" y="572699"/>
                    </a:lnTo>
                    <a:lnTo>
                      <a:pt x="149018" y="575723"/>
                    </a:lnTo>
                    <a:lnTo>
                      <a:pt x="137070" y="578746"/>
                    </a:lnTo>
                    <a:lnTo>
                      <a:pt x="21996" y="607762"/>
                    </a:lnTo>
                    <a:cubicBezTo>
                      <a:pt x="20509" y="608133"/>
                      <a:pt x="19022" y="608345"/>
                      <a:pt x="17642" y="608345"/>
                    </a:cubicBezTo>
                    <a:cubicBezTo>
                      <a:pt x="6596" y="608345"/>
                      <a:pt x="-2325" y="597789"/>
                      <a:pt x="543" y="586332"/>
                    </a:cubicBezTo>
                    <a:lnTo>
                      <a:pt x="29590" y="471384"/>
                    </a:lnTo>
                    <a:lnTo>
                      <a:pt x="32617" y="459448"/>
                    </a:lnTo>
                    <a:lnTo>
                      <a:pt x="35484" y="447301"/>
                    </a:lnTo>
                    <a:close/>
                    <a:moveTo>
                      <a:pt x="365057" y="111564"/>
                    </a:moveTo>
                    <a:lnTo>
                      <a:pt x="497561" y="243820"/>
                    </a:lnTo>
                    <a:lnTo>
                      <a:pt x="186561" y="554362"/>
                    </a:lnTo>
                    <a:lnTo>
                      <a:pt x="179392" y="551127"/>
                    </a:lnTo>
                    <a:lnTo>
                      <a:pt x="137755" y="531984"/>
                    </a:lnTo>
                    <a:lnTo>
                      <a:pt x="122194" y="502552"/>
                    </a:lnTo>
                    <a:cubicBezTo>
                      <a:pt x="118530" y="495605"/>
                      <a:pt x="112901" y="490037"/>
                      <a:pt x="105997" y="486378"/>
                    </a:cubicBezTo>
                    <a:lnTo>
                      <a:pt x="76522" y="470787"/>
                    </a:lnTo>
                    <a:lnTo>
                      <a:pt x="57350" y="429212"/>
                    </a:lnTo>
                    <a:lnTo>
                      <a:pt x="54057" y="422106"/>
                    </a:lnTo>
                    <a:close/>
                    <a:moveTo>
                      <a:pt x="484174" y="0"/>
                    </a:moveTo>
                    <a:cubicBezTo>
                      <a:pt x="488689" y="0"/>
                      <a:pt x="493256" y="1697"/>
                      <a:pt x="496709" y="5143"/>
                    </a:cubicBezTo>
                    <a:lnTo>
                      <a:pt x="604213" y="112468"/>
                    </a:lnTo>
                    <a:cubicBezTo>
                      <a:pt x="611171" y="119415"/>
                      <a:pt x="611171" y="130550"/>
                      <a:pt x="604213" y="137497"/>
                    </a:cubicBezTo>
                    <a:lnTo>
                      <a:pt x="512643" y="228914"/>
                    </a:lnTo>
                    <a:lnTo>
                      <a:pt x="380069" y="96560"/>
                    </a:lnTo>
                    <a:lnTo>
                      <a:pt x="471639" y="5143"/>
                    </a:lnTo>
                    <a:cubicBezTo>
                      <a:pt x="475091" y="1697"/>
                      <a:pt x="479659" y="0"/>
                      <a:pt x="484174" y="0"/>
                    </a:cubicBezTo>
                    <a:close/>
                  </a:path>
                </a:pathLst>
              </a:custGeom>
              <a:solidFill>
                <a:srgbClr val="F98F92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" name="任意多边形 2"/>
              <p:cNvSpPr/>
              <p:nvPr/>
            </p:nvSpPr>
            <p:spPr>
              <a:xfrm>
                <a:off x="1071" y="938"/>
                <a:ext cx="1921" cy="331"/>
              </a:xfrm>
              <a:custGeom>
                <a:gdLst>
                  <a:gd name="connsiteX0" fmla="*/ 0 w 5613400"/>
                  <a:gd name="connsiteY0" fmla="*/ 114821 h 140512"/>
                  <a:gd name="connsiteX1" fmla="*/ 660400 w 5613400"/>
                  <a:gd name="connsiteY1" fmla="*/ 521 h 140512"/>
                  <a:gd name="connsiteX2" fmla="*/ 1536700 w 5613400"/>
                  <a:gd name="connsiteY2" fmla="*/ 89421 h 140512"/>
                  <a:gd name="connsiteX3" fmla="*/ 2438400 w 5613400"/>
                  <a:gd name="connsiteY3" fmla="*/ 521 h 140512"/>
                  <a:gd name="connsiteX4" fmla="*/ 3441700 w 5613400"/>
                  <a:gd name="connsiteY4" fmla="*/ 140221 h 140512"/>
                  <a:gd name="connsiteX5" fmla="*/ 4432300 w 5613400"/>
                  <a:gd name="connsiteY5" fmla="*/ 38621 h 140512"/>
                  <a:gd name="connsiteX6" fmla="*/ 4940300 w 5613400"/>
                  <a:gd name="connsiteY6" fmla="*/ 89421 h 140512"/>
                  <a:gd name="connsiteX7" fmla="*/ 5613400 w 5613400"/>
                  <a:gd name="connsiteY7" fmla="*/ 521 h 14051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13400" h="140512">
                    <a:moveTo>
                      <a:pt x="0" y="114821"/>
                    </a:moveTo>
                    <a:cubicBezTo>
                      <a:pt x="202141" y="59787"/>
                      <a:pt x="404283" y="4754"/>
                      <a:pt x="660400" y="521"/>
                    </a:cubicBezTo>
                    <a:cubicBezTo>
                      <a:pt x="916517" y="-3712"/>
                      <a:pt x="1240367" y="89421"/>
                      <a:pt x="1536700" y="89421"/>
                    </a:cubicBezTo>
                    <a:cubicBezTo>
                      <a:pt x="1833033" y="89421"/>
                      <a:pt x="2120900" y="-7946"/>
                      <a:pt x="2438400" y="521"/>
                    </a:cubicBezTo>
                    <a:cubicBezTo>
                      <a:pt x="2755900" y="8988"/>
                      <a:pt x="3109383" y="133871"/>
                      <a:pt x="3441700" y="140221"/>
                    </a:cubicBezTo>
                    <a:cubicBezTo>
                      <a:pt x="3774017" y="146571"/>
                      <a:pt x="4182534" y="47088"/>
                      <a:pt x="4432300" y="38621"/>
                    </a:cubicBezTo>
                    <a:cubicBezTo>
                      <a:pt x="4682066" y="30154"/>
                      <a:pt x="4743450" y="95771"/>
                      <a:pt x="4940300" y="89421"/>
                    </a:cubicBezTo>
                    <a:cubicBezTo>
                      <a:pt x="5137150" y="83071"/>
                      <a:pt x="5375275" y="41796"/>
                      <a:pt x="5613400" y="521"/>
                    </a:cubicBezTo>
                  </a:path>
                </a:pathLst>
              </a:custGeom>
              <a:noFill/>
              <a:ln w="28575">
                <a:solidFill>
                  <a:srgbClr val="F98F9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" name="TextBox 76"/>
              <p:cNvSpPr txBox="1"/>
              <p:nvPr/>
            </p:nvSpPr>
            <p:spPr>
              <a:xfrm>
                <a:off x="926" y="115"/>
                <a:ext cx="1774" cy="82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dist">
                  <a:buFont typeface="Arial" panose="020b0604020202020204" pitchFamily="34" charset="0"/>
                  <a:buNone/>
                </a:pPr>
                <a:r>
                  <a:rPr lang="ja-JP" altLang="zh-CN" sz="2800" b="1">
                    <a:solidFill>
                      <a:srgbClr val="EF8C95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字魂59号-创粗黑" panose="00000500000000000000" pitchFamily="2" charset="-122"/>
                  </a:rPr>
                  <a:t>解説</a:t>
                </a:r>
                <a:endParaRPr lang="ja-JP" altLang="zh-CN" sz="2800" b="1">
                  <a:solidFill>
                    <a:srgbClr val="EF8C95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14" name="文本框 9"/>
          <p:cNvSpPr txBox="1"/>
          <p:nvPr/>
        </p:nvSpPr>
        <p:spPr>
          <a:xfrm>
            <a:off x="1085215" y="1802074"/>
            <a:ext cx="9918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构成</a:t>
            </a:r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名詞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＋を問わず</a:t>
            </a:r>
            <a:br>
              <a:rPr lang="en-US" altLang="ja-JP" sz="200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括る：男女・晴雨・昼夜・上下・長短、良し悪し</a:t>
            </a:r>
            <a:br>
              <a:rPr lang="en-US" altLang="ja-JP" sz="200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年齢・性別・天候・国籍・民族・学歴（よしわるし）</a:t>
            </a:r>
            <a:endParaRPr lang="ja-JP" altLang="en-US" sz="2000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1053465" y="3029818"/>
            <a:ext cx="9651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意义</a:t>
            </a:r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表示后项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的出现与前项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无关，或者说不受前项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的影响，后项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照常成立。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ja-JP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　　　　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可译成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“不论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…”</a:t>
            </a:r>
            <a:endParaRPr lang="en-US" altLang="zh-CN" sz="20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37653" y="4050506"/>
            <a:ext cx="93154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学歴、国籍</a:t>
            </a:r>
            <a:r>
              <a:rPr lang="ja-JP" altLang="en-US" sz="2000" b="1" i="0" u="none" strike="noStrike">
                <a:solidFill>
                  <a:srgbClr val="FF0000"/>
                </a:solidFill>
                <a:effectLst/>
                <a:latin typeface="-apple-system"/>
              </a:rPr>
              <a:t>を問わず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、誰でも参加することができる。</a:t>
            </a:r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ja-JP" altLang="en-US" sz="2000" b="0" i="0">
                <a:solidFill>
                  <a:srgbClr val="121212"/>
                </a:solidFill>
                <a:effectLst/>
                <a:latin typeface="-apple-system"/>
              </a:rPr>
              <a:t>（不论学历和国籍，谁都可以参加。）</a:t>
            </a:r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これからは、性別</a:t>
            </a:r>
            <a:r>
              <a:rPr lang="ja-JP" altLang="en-US" sz="2000" b="1" i="0" u="none" strike="noStrike">
                <a:solidFill>
                  <a:srgbClr val="FF0000"/>
                </a:solidFill>
                <a:effectLst/>
                <a:latin typeface="-apple-system"/>
              </a:rPr>
              <a:t>を問わず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、能力のある人をチームに迎えたい。</a:t>
            </a:r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ja-JP" altLang="en-US" sz="2000" b="0" i="0">
                <a:solidFill>
                  <a:srgbClr val="121212"/>
                </a:solidFill>
                <a:effectLst/>
                <a:latin typeface="-apple-system"/>
              </a:rPr>
              <a:t>（今后无论是男是女，有能力就能加入我们团队。）</a:t>
            </a:r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新しい人材を発掘するため、経験の有無</a:t>
            </a:r>
            <a:r>
              <a:rPr lang="ja-JP" altLang="en-US" sz="2000" b="1" i="0" u="none" strike="noStrike">
                <a:solidFill>
                  <a:srgbClr val="FF0000"/>
                </a:solidFill>
                <a:effectLst/>
                <a:latin typeface="-apple-system"/>
              </a:rPr>
              <a:t>を問わず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、採用したい。</a:t>
            </a:r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ja-JP" altLang="en-US" sz="2000" b="0" i="0">
                <a:solidFill>
                  <a:srgbClr val="121212"/>
                </a:solidFill>
                <a:effectLst/>
                <a:latin typeface="-apple-system"/>
              </a:rPr>
              <a:t>（为了发掘新的人才，不管有没有经验，都将录取。）</a:t>
            </a:r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ja-JP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Box 6"/>
          <p:cNvSpPr txBox="1"/>
          <p:nvPr/>
        </p:nvSpPr>
        <p:spPr bwMode="auto">
          <a:xfrm>
            <a:off x="3883025" y="1003300"/>
            <a:ext cx="4923155" cy="744220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algn="ctr" eaLnBrk="1" hangingPunct="1"/>
            <a:r>
              <a:rPr lang="ja-JP" altLang="en-US" sz="4400" b="1">
                <a:latin typeface="宋体" panose="02010600030101010101" pitchFamily="2" charset="-122"/>
                <a:ea typeface="宋体" panose="02010600030101010101" pitchFamily="2" charset="-122"/>
                <a:sym typeface="Arial"/>
              </a:rPr>
              <a:t>～に関わらず</a:t>
            </a:r>
            <a:endParaRPr lang="ja-JP" altLang="en-US" sz="4400" b="1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9630" y="935990"/>
            <a:ext cx="2785110" cy="834390"/>
            <a:chOff x="1003" y="1400"/>
            <a:chExt cx="4386" cy="1314"/>
          </a:xfrm>
        </p:grpSpPr>
        <p:grpSp>
          <p:nvGrpSpPr>
            <p:cNvPr id="5" name="组合 4"/>
            <p:cNvGrpSpPr/>
            <p:nvPr/>
          </p:nvGrpSpPr>
          <p:grpSpPr>
            <a:xfrm>
              <a:off x="4061" y="1400"/>
              <a:ext cx="1328" cy="1314"/>
              <a:chOff x="3458" y="1399"/>
              <a:chExt cx="1328" cy="1314"/>
            </a:xfrm>
          </p:grpSpPr>
          <p:sp>
            <p:nvSpPr>
              <p:cNvPr id="10" name="ïṧḷïḓê-Oval 50"/>
              <p:cNvSpPr/>
              <p:nvPr/>
            </p:nvSpPr>
            <p:spPr>
              <a:xfrm>
                <a:off x="3458" y="1399"/>
                <a:ext cx="1329" cy="1314"/>
              </a:xfrm>
              <a:prstGeom prst="ellipse">
                <a:avLst/>
              </a:prstGeom>
              <a:solidFill>
                <a:srgbClr val="F96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" name="ïṧḷïḓê-Freeform: Shape 67"/>
              <p:cNvSpPr/>
              <p:nvPr/>
            </p:nvSpPr>
            <p:spPr bwMode="auto">
              <a:xfrm>
                <a:off x="3812" y="1675"/>
                <a:ext cx="621" cy="762"/>
              </a:xfrm>
              <a:custGeom>
                <a:cxnLst>
                  <a:cxn ang="0">
                    <a:pos x="19" y="108"/>
                  </a:cxn>
                  <a:cxn ang="0">
                    <a:pos x="17" y="104"/>
                  </a:cxn>
                  <a:cxn ang="0">
                    <a:pos x="58" y="102"/>
                  </a:cxn>
                  <a:cxn ang="0">
                    <a:pos x="60" y="106"/>
                  </a:cxn>
                  <a:cxn ang="0">
                    <a:pos x="62" y="90"/>
                  </a:cxn>
                  <a:cxn ang="0">
                    <a:pos x="17" y="87"/>
                  </a:cxn>
                  <a:cxn ang="0">
                    <a:pos x="19" y="83"/>
                  </a:cxn>
                  <a:cxn ang="0">
                    <a:pos x="65" y="85"/>
                  </a:cxn>
                  <a:cxn ang="0">
                    <a:pos x="62" y="90"/>
                  </a:cxn>
                  <a:cxn ang="0">
                    <a:pos x="19" y="54"/>
                  </a:cxn>
                  <a:cxn ang="0">
                    <a:pos x="17" y="50"/>
                  </a:cxn>
                  <a:cxn ang="0">
                    <a:pos x="73" y="48"/>
                  </a:cxn>
                  <a:cxn ang="0">
                    <a:pos x="75" y="52"/>
                  </a:cxn>
                  <a:cxn ang="0">
                    <a:pos x="73" y="73"/>
                  </a:cxn>
                  <a:cxn ang="0">
                    <a:pos x="17" y="71"/>
                  </a:cxn>
                  <a:cxn ang="0">
                    <a:pos x="19" y="67"/>
                  </a:cxn>
                  <a:cxn ang="0">
                    <a:pos x="75" y="69"/>
                  </a:cxn>
                  <a:cxn ang="0">
                    <a:pos x="73" y="73"/>
                  </a:cxn>
                  <a:cxn ang="0">
                    <a:pos x="93" y="132"/>
                  </a:cxn>
                  <a:cxn ang="0">
                    <a:pos x="87" y="132"/>
                  </a:cxn>
                  <a:cxn ang="0">
                    <a:pos x="76" y="118"/>
                  </a:cxn>
                  <a:cxn ang="0">
                    <a:pos x="89" y="123"/>
                  </a:cxn>
                  <a:cxn ang="0">
                    <a:pos x="109" y="107"/>
                  </a:cxn>
                  <a:cxn ang="0">
                    <a:pos x="92" y="92"/>
                  </a:cxn>
                  <a:cxn ang="0">
                    <a:pos x="92" y="146"/>
                  </a:cxn>
                  <a:cxn ang="0">
                    <a:pos x="92" y="92"/>
                  </a:cxn>
                  <a:cxn ang="0">
                    <a:pos x="8" y="131"/>
                  </a:cxn>
                  <a:cxn ang="0">
                    <a:pos x="0" y="23"/>
                  </a:cxn>
                  <a:cxn ang="0">
                    <a:pos x="23" y="15"/>
                  </a:cxn>
                  <a:cxn ang="0">
                    <a:pos x="33" y="27"/>
                  </a:cxn>
                  <a:cxn ang="0">
                    <a:pos x="71" y="17"/>
                  </a:cxn>
                  <a:cxn ang="0">
                    <a:pos x="83" y="15"/>
                  </a:cxn>
                  <a:cxn ang="0">
                    <a:pos x="94" y="86"/>
                  </a:cxn>
                  <a:cxn ang="0">
                    <a:pos x="83" y="87"/>
                  </a:cxn>
                  <a:cxn ang="0">
                    <a:pos x="11" y="38"/>
                  </a:cxn>
                  <a:cxn ang="0">
                    <a:pos x="58" y="121"/>
                  </a:cxn>
                  <a:cxn ang="0">
                    <a:pos x="47" y="11"/>
                  </a:cxn>
                  <a:cxn ang="0">
                    <a:pos x="47" y="4"/>
                  </a:cxn>
                  <a:cxn ang="0">
                    <a:pos x="47" y="11"/>
                  </a:cxn>
                  <a:cxn ang="0">
                    <a:pos x="57" y="11"/>
                  </a:cxn>
                  <a:cxn ang="0">
                    <a:pos x="54" y="7"/>
                  </a:cxn>
                  <a:cxn ang="0">
                    <a:pos x="47" y="0"/>
                  </a:cxn>
                  <a:cxn ang="0">
                    <a:pos x="40" y="7"/>
                  </a:cxn>
                  <a:cxn ang="0">
                    <a:pos x="33" y="11"/>
                  </a:cxn>
                  <a:cxn ang="0">
                    <a:pos x="27" y="17"/>
                  </a:cxn>
                  <a:cxn ang="0">
                    <a:pos x="60" y="23"/>
                  </a:cxn>
                  <a:cxn ang="0">
                    <a:pos x="67" y="17"/>
                  </a:cxn>
                </a:cxnLst>
                <a:rect l="0" t="0" r="r" b="b"/>
                <a:pathLst>
                  <a:path w="119" h="146">
                    <a:moveTo>
                      <a:pt x="58" y="108"/>
                    </a:moveTo>
                    <a:cubicBezTo>
                      <a:pt x="19" y="108"/>
                      <a:pt x="19" y="108"/>
                      <a:pt x="19" y="108"/>
                    </a:cubicBezTo>
                    <a:cubicBezTo>
                      <a:pt x="18" y="108"/>
                      <a:pt x="17" y="107"/>
                      <a:pt x="17" y="106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9" y="102"/>
                      <a:pt x="60" y="103"/>
                      <a:pt x="60" y="104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7"/>
                      <a:pt x="59" y="108"/>
                      <a:pt x="58" y="108"/>
                    </a:cubicBezTo>
                    <a:moveTo>
                      <a:pt x="62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8" y="90"/>
                      <a:pt x="17" y="89"/>
                      <a:pt x="17" y="87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4" y="83"/>
                      <a:pt x="65" y="84"/>
                      <a:pt x="65" y="85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5" y="89"/>
                      <a:pt x="64" y="90"/>
                      <a:pt x="62" y="90"/>
                    </a:cubicBezTo>
                    <a:moveTo>
                      <a:pt x="73" y="54"/>
                    </a:moveTo>
                    <a:cubicBezTo>
                      <a:pt x="19" y="54"/>
                      <a:pt x="19" y="54"/>
                      <a:pt x="19" y="54"/>
                    </a:cubicBezTo>
                    <a:cubicBezTo>
                      <a:pt x="18" y="54"/>
                      <a:pt x="17" y="53"/>
                      <a:pt x="17" y="52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49"/>
                      <a:pt x="18" y="48"/>
                      <a:pt x="19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4" y="48"/>
                      <a:pt x="75" y="49"/>
                      <a:pt x="75" y="50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3"/>
                      <a:pt x="74" y="54"/>
                      <a:pt x="73" y="54"/>
                    </a:cubicBezTo>
                    <a:moveTo>
                      <a:pt x="73" y="73"/>
                    </a:moveTo>
                    <a:cubicBezTo>
                      <a:pt x="19" y="73"/>
                      <a:pt x="19" y="73"/>
                      <a:pt x="19" y="73"/>
                    </a:cubicBezTo>
                    <a:cubicBezTo>
                      <a:pt x="18" y="73"/>
                      <a:pt x="17" y="72"/>
                      <a:pt x="17" y="71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8"/>
                      <a:pt x="18" y="67"/>
                      <a:pt x="19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5" y="68"/>
                      <a:pt x="75" y="69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2"/>
                      <a:pt x="74" y="73"/>
                      <a:pt x="73" y="73"/>
                    </a:cubicBezTo>
                    <a:moveTo>
                      <a:pt x="109" y="113"/>
                    </a:moveTo>
                    <a:cubicBezTo>
                      <a:pt x="93" y="132"/>
                      <a:pt x="93" y="132"/>
                      <a:pt x="93" y="132"/>
                    </a:cubicBezTo>
                    <a:cubicBezTo>
                      <a:pt x="92" y="133"/>
                      <a:pt x="91" y="133"/>
                      <a:pt x="89" y="133"/>
                    </a:cubicBezTo>
                    <a:cubicBezTo>
                      <a:pt x="89" y="133"/>
                      <a:pt x="88" y="133"/>
                      <a:pt x="87" y="132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4" y="120"/>
                      <a:pt x="76" y="118"/>
                    </a:cubicBezTo>
                    <a:cubicBezTo>
                      <a:pt x="77" y="116"/>
                      <a:pt x="80" y="116"/>
                      <a:pt x="82" y="118"/>
                    </a:cubicBezTo>
                    <a:cubicBezTo>
                      <a:pt x="89" y="123"/>
                      <a:pt x="89" y="123"/>
                      <a:pt x="89" y="123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5" y="106"/>
                      <a:pt x="107" y="106"/>
                      <a:pt x="109" y="107"/>
                    </a:cubicBezTo>
                    <a:cubicBezTo>
                      <a:pt x="111" y="109"/>
                      <a:pt x="111" y="111"/>
                      <a:pt x="109" y="113"/>
                    </a:cubicBezTo>
                    <a:moveTo>
                      <a:pt x="92" y="92"/>
                    </a:moveTo>
                    <a:cubicBezTo>
                      <a:pt x="77" y="92"/>
                      <a:pt x="65" y="104"/>
                      <a:pt x="65" y="119"/>
                    </a:cubicBezTo>
                    <a:cubicBezTo>
                      <a:pt x="65" y="134"/>
                      <a:pt x="77" y="146"/>
                      <a:pt x="92" y="146"/>
                    </a:cubicBezTo>
                    <a:cubicBezTo>
                      <a:pt x="106" y="146"/>
                      <a:pt x="119" y="134"/>
                      <a:pt x="119" y="119"/>
                    </a:cubicBezTo>
                    <a:cubicBezTo>
                      <a:pt x="119" y="104"/>
                      <a:pt x="106" y="92"/>
                      <a:pt x="92" y="92"/>
                    </a:cubicBezTo>
                    <a:moveTo>
                      <a:pt x="61" y="131"/>
                    </a:moveTo>
                    <a:cubicBezTo>
                      <a:pt x="8" y="131"/>
                      <a:pt x="8" y="131"/>
                      <a:pt x="8" y="131"/>
                    </a:cubicBezTo>
                    <a:cubicBezTo>
                      <a:pt x="4" y="131"/>
                      <a:pt x="0" y="127"/>
                      <a:pt x="0" y="1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8"/>
                      <a:pt x="4" y="15"/>
                      <a:pt x="6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6"/>
                      <a:pt x="23" y="17"/>
                    </a:cubicBezTo>
                    <a:cubicBezTo>
                      <a:pt x="23" y="23"/>
                      <a:pt x="28" y="27"/>
                      <a:pt x="33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27"/>
                      <a:pt x="71" y="23"/>
                      <a:pt x="71" y="17"/>
                    </a:cubicBezTo>
                    <a:cubicBezTo>
                      <a:pt x="71" y="16"/>
                      <a:pt x="71" y="15"/>
                      <a:pt x="71" y="15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90" y="15"/>
                      <a:pt x="94" y="18"/>
                      <a:pt x="94" y="23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2" y="85"/>
                      <a:pt x="92" y="85"/>
                    </a:cubicBezTo>
                    <a:cubicBezTo>
                      <a:pt x="89" y="85"/>
                      <a:pt x="86" y="86"/>
                      <a:pt x="83" y="87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58" y="121"/>
                      <a:pt x="58" y="121"/>
                      <a:pt x="58" y="121"/>
                    </a:cubicBezTo>
                    <a:cubicBezTo>
                      <a:pt x="59" y="124"/>
                      <a:pt x="59" y="128"/>
                      <a:pt x="61" y="131"/>
                    </a:cubicBezTo>
                    <a:moveTo>
                      <a:pt x="47" y="11"/>
                    </a:moveTo>
                    <a:cubicBezTo>
                      <a:pt x="45" y="11"/>
                      <a:pt x="44" y="9"/>
                      <a:pt x="44" y="7"/>
                    </a:cubicBezTo>
                    <a:cubicBezTo>
                      <a:pt x="44" y="6"/>
                      <a:pt x="45" y="4"/>
                      <a:pt x="47" y="4"/>
                    </a:cubicBezTo>
                    <a:cubicBezTo>
                      <a:pt x="49" y="4"/>
                      <a:pt x="50" y="6"/>
                      <a:pt x="50" y="7"/>
                    </a:cubicBezTo>
                    <a:cubicBezTo>
                      <a:pt x="50" y="9"/>
                      <a:pt x="49" y="11"/>
                      <a:pt x="47" y="11"/>
                    </a:cubicBezTo>
                    <a:moveTo>
                      <a:pt x="60" y="11"/>
                    </a:move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4" y="9"/>
                      <a:pt x="54" y="7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40" y="3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9"/>
                      <a:pt x="38" y="11"/>
                      <a:pt x="37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0" y="11"/>
                      <a:pt x="27" y="13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20"/>
                      <a:pt x="30" y="23"/>
                      <a:pt x="33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4" y="23"/>
                      <a:pt x="67" y="20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3"/>
                      <a:pt x="64" y="11"/>
                      <a:pt x="60" y="11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003" y="1560"/>
              <a:ext cx="2663" cy="1154"/>
              <a:chOff x="329" y="115"/>
              <a:chExt cx="2663" cy="1154"/>
            </a:xfrm>
          </p:grpSpPr>
          <p:sp>
            <p:nvSpPr>
              <p:cNvPr id="7" name="pencil_66090"/>
              <p:cNvSpPr>
                <a:spLocks noChangeAspect="1"/>
              </p:cNvSpPr>
              <p:nvPr/>
            </p:nvSpPr>
            <p:spPr bwMode="auto">
              <a:xfrm flipH="1">
                <a:off x="329" y="528"/>
                <a:ext cx="742" cy="741"/>
              </a:xfrm>
              <a:custGeom>
                <a:gdLst>
                  <a:gd name="connsiteX0" fmla="*/ 37874 w 609431"/>
                  <a:gd name="connsiteY0" fmla="*/ 437859 h 608345"/>
                  <a:gd name="connsiteX1" fmla="*/ 47910 w 609431"/>
                  <a:gd name="connsiteY1" fmla="*/ 459714 h 608345"/>
                  <a:gd name="connsiteX2" fmla="*/ 57469 w 609431"/>
                  <a:gd name="connsiteY2" fmla="*/ 480613 h 608345"/>
                  <a:gd name="connsiteX3" fmla="*/ 65275 w 609431"/>
                  <a:gd name="connsiteY3" fmla="*/ 488888 h 608345"/>
                  <a:gd name="connsiteX4" fmla="*/ 90127 w 609431"/>
                  <a:gd name="connsiteY4" fmla="*/ 502043 h 608345"/>
                  <a:gd name="connsiteX5" fmla="*/ 95809 w 609431"/>
                  <a:gd name="connsiteY5" fmla="*/ 505067 h 608345"/>
                  <a:gd name="connsiteX6" fmla="*/ 103138 w 609431"/>
                  <a:gd name="connsiteY6" fmla="*/ 512440 h 608345"/>
                  <a:gd name="connsiteX7" fmla="*/ 106217 w 609431"/>
                  <a:gd name="connsiteY7" fmla="*/ 518063 h 608345"/>
                  <a:gd name="connsiteX8" fmla="*/ 119387 w 609431"/>
                  <a:gd name="connsiteY8" fmla="*/ 542888 h 608345"/>
                  <a:gd name="connsiteX9" fmla="*/ 127671 w 609431"/>
                  <a:gd name="connsiteY9" fmla="*/ 550686 h 608345"/>
                  <a:gd name="connsiteX10" fmla="*/ 148541 w 609431"/>
                  <a:gd name="connsiteY10" fmla="*/ 560234 h 608345"/>
                  <a:gd name="connsiteX11" fmla="*/ 170419 w 609431"/>
                  <a:gd name="connsiteY11" fmla="*/ 570259 h 608345"/>
                  <a:gd name="connsiteX12" fmla="*/ 161020 w 609431"/>
                  <a:gd name="connsiteY12" fmla="*/ 572699 h 608345"/>
                  <a:gd name="connsiteX13" fmla="*/ 149018 w 609431"/>
                  <a:gd name="connsiteY13" fmla="*/ 575723 h 608345"/>
                  <a:gd name="connsiteX14" fmla="*/ 137070 w 609431"/>
                  <a:gd name="connsiteY14" fmla="*/ 578746 h 608345"/>
                  <a:gd name="connsiteX15" fmla="*/ 21996 w 609431"/>
                  <a:gd name="connsiteY15" fmla="*/ 607762 h 608345"/>
                  <a:gd name="connsiteX16" fmla="*/ 17642 w 609431"/>
                  <a:gd name="connsiteY16" fmla="*/ 608345 h 608345"/>
                  <a:gd name="connsiteX17" fmla="*/ 543 w 609431"/>
                  <a:gd name="connsiteY17" fmla="*/ 586332 h 608345"/>
                  <a:gd name="connsiteX18" fmla="*/ 29590 w 609431"/>
                  <a:gd name="connsiteY18" fmla="*/ 471384 h 608345"/>
                  <a:gd name="connsiteX19" fmla="*/ 32617 w 609431"/>
                  <a:gd name="connsiteY19" fmla="*/ 459448 h 608345"/>
                  <a:gd name="connsiteX20" fmla="*/ 35484 w 609431"/>
                  <a:gd name="connsiteY20" fmla="*/ 447301 h 608345"/>
                  <a:gd name="connsiteX21" fmla="*/ 365057 w 609431"/>
                  <a:gd name="connsiteY21" fmla="*/ 111564 h 608345"/>
                  <a:gd name="connsiteX22" fmla="*/ 497561 w 609431"/>
                  <a:gd name="connsiteY22" fmla="*/ 243820 h 608345"/>
                  <a:gd name="connsiteX23" fmla="*/ 186561 w 609431"/>
                  <a:gd name="connsiteY23" fmla="*/ 554362 h 608345"/>
                  <a:gd name="connsiteX24" fmla="*/ 179392 w 609431"/>
                  <a:gd name="connsiteY24" fmla="*/ 551127 h 608345"/>
                  <a:gd name="connsiteX25" fmla="*/ 137755 w 609431"/>
                  <a:gd name="connsiteY25" fmla="*/ 531984 h 608345"/>
                  <a:gd name="connsiteX26" fmla="*/ 122194 w 609431"/>
                  <a:gd name="connsiteY26" fmla="*/ 502552 h 608345"/>
                  <a:gd name="connsiteX27" fmla="*/ 105997 w 609431"/>
                  <a:gd name="connsiteY27" fmla="*/ 486378 h 608345"/>
                  <a:gd name="connsiteX28" fmla="*/ 76522 w 609431"/>
                  <a:gd name="connsiteY28" fmla="*/ 470787 h 608345"/>
                  <a:gd name="connsiteX29" fmla="*/ 57350 w 609431"/>
                  <a:gd name="connsiteY29" fmla="*/ 429212 h 608345"/>
                  <a:gd name="connsiteX30" fmla="*/ 54057 w 609431"/>
                  <a:gd name="connsiteY30" fmla="*/ 422106 h 608345"/>
                  <a:gd name="connsiteX31" fmla="*/ 484174 w 609431"/>
                  <a:gd name="connsiteY31" fmla="*/ 0 h 608345"/>
                  <a:gd name="connsiteX32" fmla="*/ 496709 w 609431"/>
                  <a:gd name="connsiteY32" fmla="*/ 5143 h 608345"/>
                  <a:gd name="connsiteX33" fmla="*/ 604213 w 609431"/>
                  <a:gd name="connsiteY33" fmla="*/ 112468 h 608345"/>
                  <a:gd name="connsiteX34" fmla="*/ 604213 w 609431"/>
                  <a:gd name="connsiteY34" fmla="*/ 137497 h 608345"/>
                  <a:gd name="connsiteX35" fmla="*/ 512643 w 609431"/>
                  <a:gd name="connsiteY35" fmla="*/ 228914 h 608345"/>
                  <a:gd name="connsiteX36" fmla="*/ 380069 w 609431"/>
                  <a:gd name="connsiteY36" fmla="*/ 96560 h 608345"/>
                  <a:gd name="connsiteX37" fmla="*/ 471639 w 609431"/>
                  <a:gd name="connsiteY37" fmla="*/ 5143 h 608345"/>
                  <a:gd name="connsiteX38" fmla="*/ 484174 w 609431"/>
                  <a:gd name="connsiteY38" fmla="*/ 0 h 6083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9431" h="608345">
                    <a:moveTo>
                      <a:pt x="37874" y="437859"/>
                    </a:moveTo>
                    <a:lnTo>
                      <a:pt x="47910" y="459714"/>
                    </a:lnTo>
                    <a:lnTo>
                      <a:pt x="57469" y="480613"/>
                    </a:lnTo>
                    <a:cubicBezTo>
                      <a:pt x="59115" y="484114"/>
                      <a:pt x="61823" y="487032"/>
                      <a:pt x="65275" y="488888"/>
                    </a:cubicBezTo>
                    <a:lnTo>
                      <a:pt x="90127" y="502043"/>
                    </a:lnTo>
                    <a:lnTo>
                      <a:pt x="95809" y="505067"/>
                    </a:lnTo>
                    <a:cubicBezTo>
                      <a:pt x="98889" y="506711"/>
                      <a:pt x="101544" y="509311"/>
                      <a:pt x="103138" y="512440"/>
                    </a:cubicBezTo>
                    <a:lnTo>
                      <a:pt x="106217" y="518063"/>
                    </a:lnTo>
                    <a:lnTo>
                      <a:pt x="119387" y="542888"/>
                    </a:lnTo>
                    <a:cubicBezTo>
                      <a:pt x="121193" y="546283"/>
                      <a:pt x="124113" y="549041"/>
                      <a:pt x="127671" y="550686"/>
                    </a:cubicBezTo>
                    <a:lnTo>
                      <a:pt x="148541" y="560234"/>
                    </a:lnTo>
                    <a:lnTo>
                      <a:pt x="170419" y="570259"/>
                    </a:lnTo>
                    <a:lnTo>
                      <a:pt x="161020" y="572699"/>
                    </a:lnTo>
                    <a:lnTo>
                      <a:pt x="149018" y="575723"/>
                    </a:lnTo>
                    <a:lnTo>
                      <a:pt x="137070" y="578746"/>
                    </a:lnTo>
                    <a:lnTo>
                      <a:pt x="21996" y="607762"/>
                    </a:lnTo>
                    <a:cubicBezTo>
                      <a:pt x="20509" y="608133"/>
                      <a:pt x="19022" y="608345"/>
                      <a:pt x="17642" y="608345"/>
                    </a:cubicBezTo>
                    <a:cubicBezTo>
                      <a:pt x="6596" y="608345"/>
                      <a:pt x="-2325" y="597789"/>
                      <a:pt x="543" y="586332"/>
                    </a:cubicBezTo>
                    <a:lnTo>
                      <a:pt x="29590" y="471384"/>
                    </a:lnTo>
                    <a:lnTo>
                      <a:pt x="32617" y="459448"/>
                    </a:lnTo>
                    <a:lnTo>
                      <a:pt x="35484" y="447301"/>
                    </a:lnTo>
                    <a:close/>
                    <a:moveTo>
                      <a:pt x="365057" y="111564"/>
                    </a:moveTo>
                    <a:lnTo>
                      <a:pt x="497561" y="243820"/>
                    </a:lnTo>
                    <a:lnTo>
                      <a:pt x="186561" y="554362"/>
                    </a:lnTo>
                    <a:lnTo>
                      <a:pt x="179392" y="551127"/>
                    </a:lnTo>
                    <a:lnTo>
                      <a:pt x="137755" y="531984"/>
                    </a:lnTo>
                    <a:lnTo>
                      <a:pt x="122194" y="502552"/>
                    </a:lnTo>
                    <a:cubicBezTo>
                      <a:pt x="118530" y="495605"/>
                      <a:pt x="112901" y="490037"/>
                      <a:pt x="105997" y="486378"/>
                    </a:cubicBezTo>
                    <a:lnTo>
                      <a:pt x="76522" y="470787"/>
                    </a:lnTo>
                    <a:lnTo>
                      <a:pt x="57350" y="429212"/>
                    </a:lnTo>
                    <a:lnTo>
                      <a:pt x="54057" y="422106"/>
                    </a:lnTo>
                    <a:close/>
                    <a:moveTo>
                      <a:pt x="484174" y="0"/>
                    </a:moveTo>
                    <a:cubicBezTo>
                      <a:pt x="488689" y="0"/>
                      <a:pt x="493256" y="1697"/>
                      <a:pt x="496709" y="5143"/>
                    </a:cubicBezTo>
                    <a:lnTo>
                      <a:pt x="604213" y="112468"/>
                    </a:lnTo>
                    <a:cubicBezTo>
                      <a:pt x="611171" y="119415"/>
                      <a:pt x="611171" y="130550"/>
                      <a:pt x="604213" y="137497"/>
                    </a:cubicBezTo>
                    <a:lnTo>
                      <a:pt x="512643" y="228914"/>
                    </a:lnTo>
                    <a:lnTo>
                      <a:pt x="380069" y="96560"/>
                    </a:lnTo>
                    <a:lnTo>
                      <a:pt x="471639" y="5143"/>
                    </a:lnTo>
                    <a:cubicBezTo>
                      <a:pt x="475091" y="1697"/>
                      <a:pt x="479659" y="0"/>
                      <a:pt x="484174" y="0"/>
                    </a:cubicBezTo>
                    <a:close/>
                  </a:path>
                </a:pathLst>
              </a:custGeom>
              <a:solidFill>
                <a:srgbClr val="F98F92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" name="任意多边形 2"/>
              <p:cNvSpPr/>
              <p:nvPr/>
            </p:nvSpPr>
            <p:spPr>
              <a:xfrm>
                <a:off x="1071" y="938"/>
                <a:ext cx="1921" cy="331"/>
              </a:xfrm>
              <a:custGeom>
                <a:gdLst>
                  <a:gd name="connsiteX0" fmla="*/ 0 w 5613400"/>
                  <a:gd name="connsiteY0" fmla="*/ 114821 h 140512"/>
                  <a:gd name="connsiteX1" fmla="*/ 660400 w 5613400"/>
                  <a:gd name="connsiteY1" fmla="*/ 521 h 140512"/>
                  <a:gd name="connsiteX2" fmla="*/ 1536700 w 5613400"/>
                  <a:gd name="connsiteY2" fmla="*/ 89421 h 140512"/>
                  <a:gd name="connsiteX3" fmla="*/ 2438400 w 5613400"/>
                  <a:gd name="connsiteY3" fmla="*/ 521 h 140512"/>
                  <a:gd name="connsiteX4" fmla="*/ 3441700 w 5613400"/>
                  <a:gd name="connsiteY4" fmla="*/ 140221 h 140512"/>
                  <a:gd name="connsiteX5" fmla="*/ 4432300 w 5613400"/>
                  <a:gd name="connsiteY5" fmla="*/ 38621 h 140512"/>
                  <a:gd name="connsiteX6" fmla="*/ 4940300 w 5613400"/>
                  <a:gd name="connsiteY6" fmla="*/ 89421 h 140512"/>
                  <a:gd name="connsiteX7" fmla="*/ 5613400 w 5613400"/>
                  <a:gd name="connsiteY7" fmla="*/ 521 h 14051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13400" h="140512">
                    <a:moveTo>
                      <a:pt x="0" y="114821"/>
                    </a:moveTo>
                    <a:cubicBezTo>
                      <a:pt x="202141" y="59787"/>
                      <a:pt x="404283" y="4754"/>
                      <a:pt x="660400" y="521"/>
                    </a:cubicBezTo>
                    <a:cubicBezTo>
                      <a:pt x="916517" y="-3712"/>
                      <a:pt x="1240367" y="89421"/>
                      <a:pt x="1536700" y="89421"/>
                    </a:cubicBezTo>
                    <a:cubicBezTo>
                      <a:pt x="1833033" y="89421"/>
                      <a:pt x="2120900" y="-7946"/>
                      <a:pt x="2438400" y="521"/>
                    </a:cubicBezTo>
                    <a:cubicBezTo>
                      <a:pt x="2755900" y="8988"/>
                      <a:pt x="3109383" y="133871"/>
                      <a:pt x="3441700" y="140221"/>
                    </a:cubicBezTo>
                    <a:cubicBezTo>
                      <a:pt x="3774017" y="146571"/>
                      <a:pt x="4182534" y="47088"/>
                      <a:pt x="4432300" y="38621"/>
                    </a:cubicBezTo>
                    <a:cubicBezTo>
                      <a:pt x="4682066" y="30154"/>
                      <a:pt x="4743450" y="95771"/>
                      <a:pt x="4940300" y="89421"/>
                    </a:cubicBezTo>
                    <a:cubicBezTo>
                      <a:pt x="5137150" y="83071"/>
                      <a:pt x="5375275" y="41796"/>
                      <a:pt x="5613400" y="521"/>
                    </a:cubicBezTo>
                  </a:path>
                </a:pathLst>
              </a:custGeom>
              <a:noFill/>
              <a:ln w="28575">
                <a:solidFill>
                  <a:srgbClr val="F98F9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" name="TextBox 76"/>
              <p:cNvSpPr txBox="1"/>
              <p:nvPr/>
            </p:nvSpPr>
            <p:spPr>
              <a:xfrm>
                <a:off x="926" y="115"/>
                <a:ext cx="1774" cy="82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dist">
                  <a:buFont typeface="Arial" panose="020b0604020202020204" pitchFamily="34" charset="0"/>
                  <a:buNone/>
                </a:pPr>
                <a:r>
                  <a:rPr lang="zh-CN" altLang="en-US" sz="2800" b="1">
                    <a:solidFill>
                      <a:srgbClr val="EF8C95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字魂59号-创粗黑" panose="00000500000000000000" pitchFamily="2" charset="-122"/>
                  </a:rPr>
                  <a:t>拓展</a:t>
                </a:r>
                <a:endParaRPr lang="ja-JP" altLang="zh-CN" sz="2800" b="1">
                  <a:solidFill>
                    <a:srgbClr val="EF8C95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13" name="文本框 9"/>
          <p:cNvSpPr txBox="1"/>
          <p:nvPr/>
        </p:nvSpPr>
        <p:spPr>
          <a:xfrm>
            <a:off x="1201738" y="2443340"/>
            <a:ext cx="9651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意义</a:t>
            </a:r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lang="ja-JP" altLang="en-US" sz="2000"/>
              <a:t>「</a:t>
            </a:r>
            <a:r>
              <a:rPr lang="en-US" altLang="ja-JP" sz="2000"/>
              <a:t>A </a:t>
            </a:r>
            <a:r>
              <a:rPr lang="ja-JP" altLang="en-US" sz="2000"/>
              <a:t>に関わらず </a:t>
            </a:r>
            <a:r>
              <a:rPr lang="en-US" altLang="ja-JP" sz="2000"/>
              <a:t>B</a:t>
            </a:r>
            <a:r>
              <a:rPr lang="ja-JP" altLang="en-US" sz="2000"/>
              <a:t>」的句型，与「</a:t>
            </a:r>
            <a:r>
              <a:rPr lang="en-US" altLang="ja-JP" sz="2000"/>
              <a:t>A </a:t>
            </a:r>
            <a:r>
              <a:rPr lang="ja-JP" altLang="en-US" sz="2000"/>
              <a:t>を問わず </a:t>
            </a:r>
            <a:r>
              <a:rPr lang="en-US" altLang="ja-JP" sz="2000"/>
              <a:t>B</a:t>
            </a:r>
            <a:r>
              <a:rPr lang="ja-JP" altLang="en-US" sz="2000"/>
              <a:t>」的句型相似，表示后项</a:t>
            </a:r>
            <a:r>
              <a:rPr lang="en-US" altLang="ja-JP" sz="2000"/>
              <a:t>B</a:t>
            </a:r>
            <a:r>
              <a:rPr lang="ja-JP" altLang="en-US" sz="2000"/>
              <a:t>，不受前项</a:t>
            </a:r>
            <a:r>
              <a:rPr lang="en-US" altLang="ja-JP" sz="2000"/>
              <a:t>A</a:t>
            </a:r>
            <a:r>
              <a:rPr lang="ja-JP" altLang="en-US" sz="2000"/>
              <a:t>的影响。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1228757" y="2044560"/>
            <a:ext cx="6410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构成</a:t>
            </a:r>
            <a:r>
              <a:rPr lang="zh-CN" altLang="ja-JP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lang="ja-JP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　</a:t>
            </a:r>
            <a:r>
              <a:rPr lang="zh-CN" altLang="en-US" sz="2000"/>
              <a:t>名詞</a:t>
            </a:r>
            <a:r>
              <a:rPr lang="ja-JP" altLang="en-US" sz="2000"/>
              <a:t>・</a:t>
            </a:r>
            <a:r>
              <a:rPr lang="zh-CN" altLang="en-US" sz="2000"/>
              <a:t>简体句</a:t>
            </a:r>
            <a:r>
              <a:rPr lang="ja-JP" altLang="en-US" sz="2000"/>
              <a:t>＋に関わらず</a:t>
            </a:r>
            <a:endParaRPr lang="ja-JP" altLang="en-US" sz="2000">
              <a:latin typeface="宋体" panose="02010600030101010101" pitchFamily="2" charset="-122"/>
              <a:ea typeface="宋体" panose="02010600030101010101" pitchFamily="2" charset="-122"/>
              <a:sym typeface="Arial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0800" y="3429000"/>
            <a:ext cx="80162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身分の貴賎</a:t>
            </a:r>
            <a:r>
              <a:rPr lang="ja-JP" altLang="en-US" sz="2000" b="1" i="0" u="none" strike="noStrike">
                <a:solidFill>
                  <a:srgbClr val="FF0000"/>
                </a:solidFill>
                <a:effectLst/>
                <a:latin typeface="-apple-system"/>
              </a:rPr>
              <a:t>に関わらず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、同じ人間として平等です。</a:t>
            </a:r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ja-JP" altLang="en-US" sz="2000" b="0" i="0">
                <a:solidFill>
                  <a:srgbClr val="121212"/>
                </a:solidFill>
                <a:effectLst/>
                <a:latin typeface="-apple-system"/>
              </a:rPr>
              <a:t>（无论身分贵贱，作为人，都平等。）</a:t>
            </a:r>
            <a:endParaRPr lang="en-US" altLang="ja-JP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勝つか負けるか</a:t>
            </a:r>
            <a:r>
              <a:rPr lang="ja-JP" altLang="en-US" sz="2000" b="1" i="0" u="none" strike="noStrike">
                <a:solidFill>
                  <a:srgbClr val="FF0000"/>
                </a:solidFill>
                <a:effectLst/>
                <a:latin typeface="-apple-system"/>
              </a:rPr>
              <a:t>に関わらず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、最後まで正々堂々と戦ってほしい。</a:t>
            </a:r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ja-JP" altLang="en-US" sz="2000" b="0" i="0">
                <a:solidFill>
                  <a:srgbClr val="121212"/>
                </a:solidFill>
                <a:effectLst/>
                <a:latin typeface="-apple-system"/>
              </a:rPr>
              <a:t>（无论胜负，你都要堂堂正正地战斗到最后。）</a:t>
            </a:r>
            <a:endParaRPr lang="en-US" altLang="ja-JP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△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君が反対するかどうか</a:t>
            </a:r>
            <a:r>
              <a:rPr lang="ja-JP" altLang="en-US" sz="2000" b="1" i="0" u="none" strike="noStrike">
                <a:solidFill>
                  <a:srgbClr val="FF0000"/>
                </a:solidFill>
                <a:effectLst/>
                <a:latin typeface="-apple-system"/>
              </a:rPr>
              <a:t>に関わらず</a:t>
            </a:r>
            <a:r>
              <a:rPr lang="ja-JP" altLang="en-US" sz="2000" b="1" i="0">
                <a:solidFill>
                  <a:srgbClr val="121212"/>
                </a:solidFill>
                <a:effectLst/>
                <a:latin typeface="-apple-system"/>
              </a:rPr>
              <a:t>、もう既に決めている。</a:t>
            </a:r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ja-JP" altLang="en-US" sz="2000" b="0" i="0">
                <a:solidFill>
                  <a:srgbClr val="121212"/>
                </a:solidFill>
                <a:effectLst/>
                <a:latin typeface="-apple-system"/>
              </a:rPr>
              <a:t>（不管你反不反对，反正都已经决定了。）</a:t>
            </a:r>
            <a:endParaRPr lang="ja-JP" altLang="en-US" sz="2000" b="0" i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2" name="动作按钮: 后退或前一项 1">
            <a:hlinkClick r:id="rId3" action="ppaction://hlinksldjump"/>
          </p:cNvPr>
          <p:cNvSpPr/>
          <p:nvPr/>
        </p:nvSpPr>
        <p:spPr>
          <a:xfrm>
            <a:off x="9433560" y="4810760"/>
            <a:ext cx="1176655" cy="709930"/>
          </a:xfrm>
          <a:prstGeom prst="actionButtonBackPrevious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" name="文本框 22"/>
          <p:cNvSpPr txBox="1"/>
          <p:nvPr/>
        </p:nvSpPr>
        <p:spPr>
          <a:xfrm>
            <a:off x="1217295" y="1102995"/>
            <a:ext cx="6560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70B590"/>
                </a:solidFill>
                <a:latin typeface="方正有猫在简体" panose="02000000000000000000" charset="-122"/>
                <a:ea typeface="方正有猫在简体" panose="02000000000000000000" charset="-122"/>
              </a:rPr>
              <a:t>知识点总结</a:t>
            </a:r>
            <a:endParaRPr lang="zh-CN" altLang="en-US" sz="3600" b="1">
              <a:solidFill>
                <a:srgbClr val="70B590"/>
              </a:solidFill>
              <a:latin typeface="方正有猫在简体" panose="02000000000000000000" charset="-122"/>
              <a:ea typeface="方正有猫在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98645" y="1241425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标日中级第</a:t>
            </a:r>
            <a:r>
              <a:rPr lang="ja-JP" altLang="en-US"/>
              <a:t>１４</a:t>
            </a:r>
            <a:r>
              <a:rPr lang="zh-CN" altLang="en-US"/>
              <a:t>课</a:t>
            </a:r>
            <a:endParaRPr lang="zh-CN" altLang="en-US"/>
          </a:p>
        </p:txBody>
      </p:sp>
      <p:sp>
        <p:nvSpPr>
          <p:cNvPr id="5" name="TextBox 30"/>
          <p:cNvSpPr txBox="1"/>
          <p:nvPr/>
        </p:nvSpPr>
        <p:spPr>
          <a:xfrm>
            <a:off x="1205230" y="2015490"/>
            <a:ext cx="8188960" cy="30467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ja-JP" altLang="zh-CN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①～である</a:t>
            </a:r>
            <a:r>
              <a:rPr lang="en-US" altLang="ja-JP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	</a:t>
            </a:r>
            <a:endParaRPr lang="en-US" altLang="ja-JP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en-US" altLang="ja-JP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书面</a:t>
            </a: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简体</a:t>
            </a:r>
            <a:r>
              <a:rPr lang="zh-CN" altLang="en-US" sz="18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形式</a:t>
            </a:r>
            <a:r>
              <a:rPr lang="zh-CN" altLang="en-US" sz="16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6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zh-CN" altLang="ja-JP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ja-JP" altLang="en-US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动词+(基本形/ない形)+こと</a:t>
            </a:r>
            <a:endParaRPr lang="ja-JP" altLang="en-US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en-US" altLang="ja-JP" sz="20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en-US" altLang="ja-JP" sz="18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向对方吩咐必要的事情或者书写</a:t>
            </a:r>
            <a:r>
              <a:rPr lang="en-US" altLang="ja-JP" sz="1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注意事项</a:t>
            </a:r>
            <a:r>
              <a:rPr lang="en-US" altLang="ja-JP" sz="18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等。用于书面语</a:t>
            </a:r>
            <a:r>
              <a:rPr lang="ja-JP" altLang="en-US" sz="180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ja-JP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ja-JP" altLang="zh-CN" sz="20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zh-CN" altLang="ja-JP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③</a:t>
            </a:r>
            <a:r>
              <a:rPr lang="ja-JP" altLang="zh-CN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～際～</a:t>
            </a:r>
            <a:r>
              <a:rPr lang="en-US" altLang="ja-JP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endParaRPr lang="en-US" altLang="ja-JP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可以替换成“</a:t>
            </a:r>
            <a:r>
              <a:rPr 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時</a:t>
            </a: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”，但更正式</a:t>
            </a:r>
            <a:r>
              <a:rPr lang="zh-CN" alt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ja-JP" altLang="zh-CN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zh-CN" altLang="ja-JP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④</a:t>
            </a:r>
            <a:r>
              <a:rPr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～て初めて</a:t>
            </a:r>
            <a:endParaRPr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表示某事项成立后，与之关联的下一阶段的才会发生</a:t>
            </a:r>
            <a:r>
              <a:rPr lang="zh-CN" alt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ja-JP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～</a:t>
            </a:r>
            <a:r>
              <a:rPr lang="zh-CN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了</a:t>
            </a:r>
            <a:r>
              <a:rPr lang="ja-JP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～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才</a:t>
            </a:r>
            <a:r>
              <a:rPr 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endParaRPr lang="zh-CN" altLang="en-US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fontAlgn="auto">
              <a:spcBef>
                <a:spcPct val="0"/>
              </a:spcBef>
              <a:spcAft>
                <a:spcPct val="0"/>
              </a:spcAft>
            </a:pPr>
            <a:endParaRPr lang="zh-CN" altLang="zh-CN" sz="180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2" b="1881"/>
          <a:stretch>
            <a:fillRect/>
          </a:stretch>
        </p:blipFill>
        <p:spPr bwMode="auto">
          <a:xfrm>
            <a:off x="381635" y="1047115"/>
            <a:ext cx="7605395" cy="40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oseibo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8345" y="4368800"/>
            <a:ext cx="3303270" cy="2200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8241030" y="775335"/>
            <a:ext cx="1844675" cy="387350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CN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つまらないものですが</a:t>
            </a:r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お受け取りください</a:t>
            </a:r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。」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10049510" y="775335"/>
            <a:ext cx="1844675" cy="359346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CN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つまらないものですが</a:t>
            </a:r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どうぞお召し上がりください</a:t>
            </a:r>
            <a:r>
              <a:rPr lang="ja-JP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。」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0660" y="1734185"/>
            <a:ext cx="42360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highlight>
                  <a:srgbClr val="FFFF00"/>
                </a:highlight>
              </a:rPr>
              <a:t>役所</a:t>
            </a:r>
            <a:r>
              <a:rPr lang="ja-JP" altLang="en-US">
                <a:solidFill>
                  <a:srgbClr val="FF0000"/>
                </a:solidFill>
                <a:highlight>
                  <a:srgbClr val="FFFF00"/>
                </a:highlight>
              </a:rPr>
              <a:t>に勤める</a:t>
            </a:r>
            <a:r>
              <a:rPr lang="ja-JP" altLang="en-US">
                <a:highlight>
                  <a:srgbClr val="FFFF00"/>
                </a:highlight>
              </a:rPr>
              <a:t>（</a:t>
            </a:r>
            <a:r>
              <a:rPr lang="zh-CN" altLang="en-US">
                <a:highlight>
                  <a:srgbClr val="FFFF00"/>
                </a:highlight>
              </a:rPr>
              <a:t>供职于</a:t>
            </a:r>
            <a:r>
              <a:rPr lang="en-US" altLang="zh-CN">
                <a:highlight>
                  <a:srgbClr val="FFFF00"/>
                </a:highlight>
              </a:rPr>
              <a:t>~ </a:t>
            </a:r>
            <a:r>
              <a:rPr lang="zh-CN" altLang="en-US">
                <a:highlight>
                  <a:srgbClr val="FFFF00"/>
                </a:highlight>
              </a:rPr>
              <a:t>具体）</a:t>
            </a:r>
            <a:r>
              <a:rPr lang="ja-JP" altLang="en-US">
                <a:highlight>
                  <a:srgbClr val="FFFF00"/>
                </a:highlight>
              </a:rPr>
              <a:t>　</a:t>
            </a:r>
            <a:endParaRPr lang="ja-JP" altLang="en-US">
              <a:highlight>
                <a:srgbClr val="FFFF00"/>
              </a:highlight>
            </a:endParaRPr>
          </a:p>
          <a:p>
            <a:r>
              <a:rPr lang="ja-JP" altLang="en-US">
                <a:highlight>
                  <a:srgbClr val="FFFF00"/>
                </a:highlight>
              </a:rPr>
              <a:t>主役</a:t>
            </a:r>
            <a:r>
              <a:rPr lang="ja-JP" altLang="en-US">
                <a:solidFill>
                  <a:srgbClr val="FF0000"/>
                </a:solidFill>
                <a:highlight>
                  <a:srgbClr val="FFFF00"/>
                </a:highlight>
              </a:rPr>
              <a:t>を務める</a:t>
            </a:r>
            <a:r>
              <a:rPr lang="en-US" altLang="ja-JP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zh-CN" altLang="ja-JP">
                <a:solidFill>
                  <a:schemeClr val="tx1"/>
                </a:solidFill>
                <a:highlight>
                  <a:srgbClr val="FFFF00"/>
                </a:highlight>
              </a:rPr>
              <a:t>（担任</a:t>
            </a:r>
            <a:r>
              <a:rPr lang="en-US" altLang="zh-CN">
                <a:solidFill>
                  <a:schemeClr val="tx1"/>
                </a:solidFill>
                <a:highlight>
                  <a:srgbClr val="FFFF00"/>
                </a:highlight>
              </a:rPr>
              <a:t>~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职务</a:t>
            </a:r>
            <a:r>
              <a:rPr lang="zh-CN" altLang="ja-JP">
                <a:solidFill>
                  <a:schemeClr val="tx1"/>
                </a:solidFill>
                <a:highlight>
                  <a:srgbClr val="FFFF00"/>
                </a:highlight>
              </a:rPr>
              <a:t>）</a:t>
            </a:r>
            <a:endParaRPr lang="ja-JP" altLang="en-US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ja-JP" altLang="en-US">
                <a:highlight>
                  <a:srgbClr val="FFFF00"/>
                </a:highlight>
              </a:rPr>
              <a:t>看病</a:t>
            </a:r>
            <a:r>
              <a:rPr lang="ja-JP" altLang="en-US">
                <a:solidFill>
                  <a:srgbClr val="FF0000"/>
                </a:solidFill>
                <a:highlight>
                  <a:srgbClr val="FFFF00"/>
                </a:highlight>
              </a:rPr>
              <a:t>に努める　</a:t>
            </a:r>
            <a:r>
              <a:rPr lang="ja-JP" altLang="en-US">
                <a:solidFill>
                  <a:schemeClr val="tx1"/>
                </a:solidFill>
                <a:highlight>
                  <a:srgbClr val="FFFF00"/>
                </a:highlight>
              </a:rPr>
              <a:t>（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致力于</a:t>
            </a:r>
            <a:r>
              <a:rPr lang="en-US" altLang="zh-CN">
                <a:solidFill>
                  <a:schemeClr val="tx1"/>
                </a:solidFill>
                <a:highlight>
                  <a:srgbClr val="FFFF00"/>
                </a:highlight>
              </a:rPr>
              <a:t>~</a:t>
            </a:r>
            <a:r>
              <a:rPr lang="ja-JP" altLang="en-US">
                <a:solidFill>
                  <a:schemeClr val="tx1"/>
                </a:solidFill>
                <a:highlight>
                  <a:srgbClr val="FFFF00"/>
                </a:highlight>
              </a:rPr>
              <a:t>）</a:t>
            </a:r>
            <a:endParaRPr lang="ja-JP" altLang="en-US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ja-JP" altLang="en-US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ja-JP" altLang="en-US">
                <a:highlight>
                  <a:srgbClr val="FFFF00"/>
                </a:highlight>
                <a:sym typeface="+mn-ea"/>
              </a:rPr>
              <a:t>学校</a:t>
            </a:r>
            <a:r>
              <a:rPr lang="ja-JP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で働く</a:t>
            </a:r>
            <a:r>
              <a:rPr lang="en-US" altLang="ja-JP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  </a:t>
            </a:r>
            <a:r>
              <a:rPr lang="ja-JP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　</a:t>
            </a:r>
            <a:r>
              <a:rPr lang="ja-JP" altLang="en-US">
                <a:highlight>
                  <a:srgbClr val="FFFF00"/>
                </a:highlight>
                <a:sym typeface="+mn-ea"/>
              </a:rPr>
              <a:t>（体力関連）　</a:t>
            </a:r>
            <a:r>
              <a:rPr lang="ja-JP" altLang="ja-JP">
                <a:sym typeface="+mn-ea"/>
              </a:rPr>
              <a:t>仕事</a:t>
            </a:r>
            <a:r>
              <a:rPr lang="ja-JP" altLang="en-US">
                <a:highlight>
                  <a:srgbClr val="FFFF00"/>
                </a:highlight>
              </a:rPr>
              <a:t>　</a:t>
            </a:r>
            <a:endParaRPr lang="ja-JP" altLang="en-US">
              <a:highlight>
                <a:srgbClr val="FFFF00"/>
              </a:highligh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381635" y="1933575"/>
            <a:ext cx="392430" cy="271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381635" y="3576320"/>
            <a:ext cx="392430" cy="271145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8" name="直接连接符 7"/>
          <p:cNvCxnSpPr/>
          <p:nvPr/>
        </p:nvCxnSpPr>
        <p:spPr>
          <a:xfrm>
            <a:off x="4247833" y="2745105"/>
            <a:ext cx="3636963" cy="0"/>
          </a:xfrm>
          <a:prstGeom prst="line">
            <a:avLst/>
          </a:prstGeom>
          <a:ln w="12700">
            <a:solidFill>
              <a:srgbClr val="693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1"/>
          <p:cNvSpPr/>
          <p:nvPr/>
        </p:nvSpPr>
        <p:spPr>
          <a:xfrm>
            <a:off x="4954270" y="3045143"/>
            <a:ext cx="2216150" cy="706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课后作业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70" y="1103630"/>
            <a:ext cx="1408113" cy="13255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7" name="Group 86"/>
          <p:cNvGrpSpPr/>
          <p:nvPr/>
        </p:nvGrpSpPr>
        <p:grpSpPr>
          <a:xfrm>
            <a:off x="5753213" y="3913454"/>
            <a:ext cx="626653" cy="479940"/>
            <a:chOff x="5368132" y="2625725"/>
            <a:chExt cx="465138" cy="391319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blurRad="63500" dir="2700000" dist="38099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5" tIns="19055" rIns="19055" bIns="19055" anchor="ctr"/>
            <a:lstStyle/>
            <a:p>
              <a:pPr algn="ctr" defTabSz="228600" fontAlgn="base" hangingPunct="0"/>
              <a:endParaRPr lang="en-US" sz="1500" strike="noStrike" noProof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panose="020b0502020104020203" charset="0"/>
              </a:endParaRPr>
            </a:p>
          </p:txBody>
        </p:sp>
        <p:sp>
          <p:nvSpPr>
            <p:cNvPr id="89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blurRad="63500" dir="2700000" dist="38099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5" tIns="19055" rIns="19055" bIns="19055" anchor="ctr"/>
            <a:lstStyle/>
            <a:p>
              <a:pPr algn="ctr" defTabSz="228600" fontAlgn="base" hangingPunct="0"/>
              <a:endParaRPr lang="en-US" sz="1500" strike="noStrike" noProof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panose="020b0502020104020203" charset="0"/>
              </a:endParaRPr>
            </a:p>
          </p:txBody>
        </p:sp>
        <p:sp>
          <p:nvSpPr>
            <p:cNvPr id="90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blurRad="63500" dir="2700000" dist="38099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5" tIns="19055" rIns="19055" bIns="19055" anchor="ctr"/>
            <a:lstStyle/>
            <a:p>
              <a:pPr algn="ctr" defTabSz="228600" fontAlgn="base" hangingPunct="0"/>
              <a:endParaRPr lang="en-US" sz="1500" strike="noStrike" noProof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panose="020b0502020104020203" charset="0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4273550" y="4689793"/>
            <a:ext cx="36449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第十四课综合练习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algn="ctr"/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4513" name="图片 1" descr="C:\Users\Administrator\Desktop\椭圆2拷贝6.png椭圆2拷贝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1117600"/>
            <a:ext cx="4967287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7" name="矩形 16"/>
          <p:cNvSpPr/>
          <p:nvPr/>
        </p:nvSpPr>
        <p:spPr>
          <a:xfrm>
            <a:off x="4354830" y="2555240"/>
            <a:ext cx="3386138" cy="1938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ja-JP" altLang="zh-CN" sz="4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ご清聴</a:t>
            </a:r>
            <a:endParaRPr lang="ja-JP" altLang="zh-CN" sz="4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ja-JP" altLang="zh-CN" sz="4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ありがとう</a:t>
            </a:r>
            <a:endParaRPr lang="ja-JP" altLang="zh-CN" sz="4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ja-JP" altLang="zh-CN" sz="4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ございました</a:t>
            </a:r>
            <a:endParaRPr lang="ja-JP" altLang="zh-CN" sz="4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4513" name="图片 1" descr="C:\Users\Administrator\Desktop\椭圆2拷贝6.png椭圆2拷贝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63" y="1108075"/>
            <a:ext cx="4967287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7" name="矩形 16"/>
          <p:cNvSpPr/>
          <p:nvPr/>
        </p:nvSpPr>
        <p:spPr>
          <a:xfrm>
            <a:off x="4402455" y="3044825"/>
            <a:ext cx="3386138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生词表</a:t>
            </a:r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en-US" altLang="zh-CN" sz="4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7994" b="46512"/>
          <a:stretch>
            <a:fillRect/>
          </a:stretch>
        </p:blipFill>
        <p:spPr>
          <a:xfrm>
            <a:off x="464502" y="961651"/>
            <a:ext cx="5540058" cy="3366510"/>
          </a:xfrm>
          <a:prstGeom prst="rect">
            <a:avLst/>
          </a:prstGeom>
        </p:spPr>
      </p:pic>
      <p:pic>
        <p:nvPicPr>
          <p:cNvPr id="3074" name="Picture 2" descr="チャンス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3825" y="961651"/>
            <a:ext cx="3714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ごめんください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1403" y="3687445"/>
            <a:ext cx="39528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ほんのきもちです 的图像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5019" y="961651"/>
            <a:ext cx="16859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208280" y="1116965"/>
            <a:ext cx="392430" cy="2711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208280" y="2745105"/>
            <a:ext cx="392430" cy="271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208280" y="3590290"/>
            <a:ext cx="392430" cy="2711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4035" y="4373245"/>
            <a:ext cx="5646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highlight>
                  <a:srgbClr val="FFFF00"/>
                </a:highlight>
              </a:rPr>
              <a:t>チャンスをつかむ　生かす　狙う　失う　与える</a:t>
            </a:r>
            <a:endParaRPr lang="ja-JP" altLang="en-US">
              <a:highlight>
                <a:srgbClr val="FFFF00"/>
              </a:highlight>
            </a:endParaRPr>
          </a:p>
          <a:p>
            <a:r>
              <a:rPr lang="ja-JP" altLang="en-US">
                <a:highlight>
                  <a:srgbClr val="FFFF00"/>
                </a:highlight>
              </a:rPr>
              <a:t>　　　　　　　　（</a:t>
            </a:r>
            <a:r>
              <a:rPr lang="zh-CN" altLang="ja-JP">
                <a:highlight>
                  <a:srgbClr val="FFFF00"/>
                </a:highlight>
              </a:rPr>
              <a:t>活用</a:t>
            </a:r>
            <a:r>
              <a:rPr lang="ja-JP" altLang="en-US">
                <a:highlight>
                  <a:srgbClr val="FFFF00"/>
                </a:highlight>
              </a:rPr>
              <a:t>）</a:t>
            </a:r>
            <a:r>
              <a:rPr lang="zh-CN" altLang="ja-JP">
                <a:highlight>
                  <a:srgbClr val="FFFF00"/>
                </a:highlight>
              </a:rPr>
              <a:t>（对准）</a:t>
            </a:r>
            <a:endParaRPr lang="zh-CN" altLang="ja-JP">
              <a:highlight>
                <a:srgbClr val="FFFF00"/>
              </a:highlight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2395200" y="123825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7" y="4318000"/>
            <a:ext cx="5104228" cy="1839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97" y="876141"/>
            <a:ext cx="5402648" cy="3327718"/>
          </a:xfrm>
          <a:prstGeom prst="rect">
            <a:avLst/>
          </a:prstGeom>
        </p:spPr>
      </p:pic>
      <p:pic>
        <p:nvPicPr>
          <p:cNvPr id="1026" name="Picture 2" descr="くちにあうか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3565" y="876141"/>
            <a:ext cx="2270241" cy="244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無駄にする 的图像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7598" y="3385820"/>
            <a:ext cx="38957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118745" y="1010920"/>
            <a:ext cx="392430" cy="2711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260350" y="5595620"/>
            <a:ext cx="392430" cy="271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260350" y="4454525"/>
            <a:ext cx="392430" cy="271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6810" t="43391" r="16351" b="15550"/>
          <a:stretch>
            <a:fillRect/>
          </a:stretch>
        </p:blipFill>
        <p:spPr>
          <a:xfrm>
            <a:off x="260350" y="4911090"/>
            <a:ext cx="392430" cy="2711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1030" y="3884930"/>
            <a:ext cx="2322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highlight>
                  <a:srgbClr val="FFFF00"/>
                </a:highlight>
              </a:rPr>
              <a:t>好意を持つ</a:t>
            </a:r>
            <a:endParaRPr lang="ja-JP" altLang="en-US">
              <a:highlight>
                <a:srgbClr val="FFFF00"/>
              </a:highlight>
            </a:endParaRPr>
          </a:p>
          <a:p>
            <a:r>
              <a:rPr lang="ja-JP" altLang="en-US">
                <a:highlight>
                  <a:srgbClr val="FFFF00"/>
                </a:highlight>
              </a:rPr>
              <a:t>　　に甘える（</a:t>
            </a:r>
            <a:r>
              <a:rPr lang="zh-CN" altLang="en-US">
                <a:highlight>
                  <a:srgbClr val="FFFF00"/>
                </a:highlight>
              </a:rPr>
              <a:t>谦逊</a:t>
            </a:r>
            <a:r>
              <a:rPr lang="ja-JP" altLang="en-US">
                <a:highlight>
                  <a:srgbClr val="FFFF00"/>
                </a:highlight>
              </a:rPr>
              <a:t>）</a:t>
            </a:r>
            <a:endParaRPr lang="ja-JP" altLang="en-US">
              <a:highlight>
                <a:srgbClr val="FFFF00"/>
              </a:highlight>
            </a:endParaRPr>
          </a:p>
          <a:p>
            <a:r>
              <a:rPr lang="ja-JP" altLang="en-US">
                <a:highlight>
                  <a:srgbClr val="FFFF00"/>
                </a:highlight>
              </a:rPr>
              <a:t>　　に応える</a:t>
            </a:r>
            <a:r>
              <a:rPr lang="zh-CN" altLang="ja-JP">
                <a:highlight>
                  <a:srgbClr val="FFFF00"/>
                </a:highlight>
              </a:rPr>
              <a:t>（日常）</a:t>
            </a:r>
            <a:endParaRPr lang="zh-CN" altLang="ja-JP">
              <a:highlight>
                <a:srgbClr val="FFFF00"/>
              </a:highligh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2930" y="4804826"/>
            <a:ext cx="291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ja-JP">
                <a:highlight>
                  <a:srgbClr val="FFFF00"/>
                </a:highlight>
              </a:rPr>
              <a:t>幸福</a:t>
            </a:r>
            <a:endParaRPr lang="ja-JP" altLang="ja-JP"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4513" name="图片 1" descr="C:\Users\Administrator\Desktop\椭圆2拷贝6.png椭圆2拷贝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198" y="1108075"/>
            <a:ext cx="4967287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7" name="矩形 16"/>
          <p:cNvSpPr/>
          <p:nvPr/>
        </p:nvSpPr>
        <p:spPr>
          <a:xfrm>
            <a:off x="4401820" y="3044825"/>
            <a:ext cx="3386138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会话</a:t>
            </a:r>
            <a:r>
              <a:rPr lang="ja-JP" altLang="zh-CN" sz="4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部分</a:t>
            </a:r>
            <a:endParaRPr lang="ja-JP" altLang="zh-CN" sz="4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/>
</p:sld>
</file>

<file path=ppt/tags/tag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0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FILL_FORE_SCHEMECOLOR_INDEX" val="6"/>
  <p:tag name="KSO_WM_UNIT_FILL_TYPE" val="1"/>
  <p:tag name="KSO_WM_UNIT_ID" val="diagram160145_3*l_i*1_3"/>
  <p:tag name="KSO_WM_UNIT_INDEX" val="1_3"/>
  <p:tag name="KSO_WM_UNIT_LAYERLEVEL" val="1_1"/>
  <p:tag name="KSO_WM_UNIT_TEXT_FILL_FORE_SCHEMECOLOR_INDEX" val="13"/>
  <p:tag name="KSO_WM_UNIT_TEXT_FILL_TYPE" val="1"/>
  <p:tag name="KSO_WM_UNIT_TYPE" val="l_i"/>
</p:tagLst>
</file>

<file path=ppt/tags/tag11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COMPATIBLE" val="0"/>
  <p:tag name="KSO_WM_UNIT_FILL_FORE_SCHEMECOLOR_INDEX" val="16"/>
  <p:tag name="KSO_WM_UNIT_FILL_TYPE" val="1"/>
  <p:tag name="KSO_WM_UNIT_HIGHLIGHT" val="0"/>
  <p:tag name="KSO_WM_UNIT_ID" val="diagram160145_3*l_h_f*1_2_1"/>
  <p:tag name="KSO_WM_UNIT_INDEX" val="1_2_1"/>
  <p:tag name="KSO_WM_UNIT_LAYERLEVEL" val="1_1_1"/>
  <p:tag name="KSO_WM_UNIT_PRESET_TEXT_INDEX" val="4"/>
  <p:tag name="KSO_WM_UNIT_PRESET_TEXT_LEN" val="26"/>
  <p:tag name="KSO_WM_UNIT_TEXT_FILL_FORE_SCHEMECOLOR_INDEX" val="13"/>
  <p:tag name="KSO_WM_UNIT_TEXT_FILL_TYPE" val="1"/>
  <p:tag name="KSO_WM_UNIT_TYPE" val="l_h_f"/>
  <p:tag name="KSO_WM_UNIT_VALUE" val="21"/>
</p:tagLst>
</file>

<file path=ppt/tags/tag12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FILL_FORE_SCHEMECOLOR_INDEX" val="6"/>
  <p:tag name="KSO_WM_UNIT_FILL_TYPE" val="1"/>
  <p:tag name="KSO_WM_UNIT_ID" val="diagram160145_3*l_i*1_4"/>
  <p:tag name="KSO_WM_UNIT_INDEX" val="1_4"/>
  <p:tag name="KSO_WM_UNIT_LAYERLEVEL" val="1_1"/>
  <p:tag name="KSO_WM_UNIT_TEXT_FILL_FORE_SCHEMECOLOR_INDEX" val="13"/>
  <p:tag name="KSO_WM_UNIT_TEXT_FILL_TYPE" val="1"/>
  <p:tag name="KSO_WM_UNIT_TYPE" val="l_i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160145"/>
  <p:tag name="KSO_WM_UNIT_ID" val="diagram160145_3*i*0"/>
  <p:tag name="KSO_WM_UNIT_INDEX" val="0"/>
  <p:tag name="KSO_WM_UNIT_TYPE" val="i"/>
</p:tagLst>
</file>

<file path=ppt/tags/tag24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FILL_FORE_SCHEMECOLOR_INDEX" val="5"/>
  <p:tag name="KSO_WM_UNIT_FILL_TYPE" val="1"/>
  <p:tag name="KSO_WM_UNIT_ID" val="diagram160145_3*l_i*1_1"/>
  <p:tag name="KSO_WM_UNIT_INDEX" val="1_1"/>
  <p:tag name="KSO_WM_UNIT_LAYERLEVEL" val="1_1"/>
  <p:tag name="KSO_WM_UNIT_TEXT_FILL_FORE_SCHEMECOLOR_INDEX" val="13"/>
  <p:tag name="KSO_WM_UNIT_TEXT_FILL_TYPE" val="1"/>
  <p:tag name="KSO_WM_UNIT_TYPE" val="l_i"/>
</p:tagLst>
</file>

<file path=ppt/tags/tag25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COMPATIBLE" val="0"/>
  <p:tag name="KSO_WM_UNIT_FILL_FORE_SCHEMECOLOR_INDEX" val="16"/>
  <p:tag name="KSO_WM_UNIT_FILL_TYPE" val="1"/>
  <p:tag name="KSO_WM_UNIT_HIGHLIGHT" val="0"/>
  <p:tag name="KSO_WM_UNIT_ID" val="diagram160145_3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13"/>
  <p:tag name="KSO_WM_UNIT_TEXT_FILL_TYPE" val="1"/>
  <p:tag name="KSO_WM_UNIT_TYPE" val="l_h_f"/>
  <p:tag name="KSO_WM_UNIT_VALUE" val="22"/>
</p:tagLst>
</file>

<file path=ppt/tags/tag26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FILL_FORE_SCHEMECOLOR_INDEX" val="5"/>
  <p:tag name="KSO_WM_UNIT_FILL_TYPE" val="1"/>
  <p:tag name="KSO_WM_UNIT_ID" val="diagram160145_3*l_i*1_2"/>
  <p:tag name="KSO_WM_UNIT_INDEX" val="1_2"/>
  <p:tag name="KSO_WM_UNIT_LAYERLEVEL" val="1_1"/>
  <p:tag name="KSO_WM_UNIT_TYPE" val="l_i"/>
</p:tagLst>
</file>

<file path=ppt/tags/tag27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160145"/>
  <p:tag name="KSO_WM_UNIT_ID" val="diagram160145_3*i*14"/>
  <p:tag name="KSO_WM_UNIT_INDEX" val="14"/>
  <p:tag name="KSO_WM_UNIT_TYPE" val="i"/>
</p:tagLst>
</file>

<file path=ppt/tags/tag28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FILL_FORE_SCHEMECOLOR_INDEX" val="6"/>
  <p:tag name="KSO_WM_UNIT_FILL_TYPE" val="1"/>
  <p:tag name="KSO_WM_UNIT_ID" val="diagram160145_3*l_i*1_3"/>
  <p:tag name="KSO_WM_UNIT_INDEX" val="1_3"/>
  <p:tag name="KSO_WM_UNIT_LAYERLEVEL" val="1_1"/>
  <p:tag name="KSO_WM_UNIT_TEXT_FILL_FORE_SCHEMECOLOR_INDEX" val="13"/>
  <p:tag name="KSO_WM_UNIT_TEXT_FILL_TYPE" val="1"/>
  <p:tag name="KSO_WM_UNIT_TYPE" val="l_i"/>
</p:tagLst>
</file>

<file path=ppt/tags/tag29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COMPATIBLE" val="0"/>
  <p:tag name="KSO_WM_UNIT_FILL_FORE_SCHEMECOLOR_INDEX" val="16"/>
  <p:tag name="KSO_WM_UNIT_FILL_TYPE" val="1"/>
  <p:tag name="KSO_WM_UNIT_HIGHLIGHT" val="0"/>
  <p:tag name="KSO_WM_UNIT_ID" val="diagram160145_3*l_h_f*1_2_1"/>
  <p:tag name="KSO_WM_UNIT_INDEX" val="1_2_1"/>
  <p:tag name="KSO_WM_UNIT_LAYERLEVEL" val="1_1_1"/>
  <p:tag name="KSO_WM_UNIT_PRESET_TEXT_INDEX" val="4"/>
  <p:tag name="KSO_WM_UNIT_PRESET_TEXT_LEN" val="26"/>
  <p:tag name="KSO_WM_UNIT_TEXT_FILL_FORE_SCHEMECOLOR_INDEX" val="13"/>
  <p:tag name="KSO_WM_UNIT_TEXT_FILL_TYPE" val="1"/>
  <p:tag name="KSO_WM_UNIT_TYPE" val="l_h_f"/>
  <p:tag name="KSO_WM_UNIT_VALUE" val="21"/>
</p:tagLst>
</file>

<file path=ppt/tags/tag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FILL_FORE_SCHEMECOLOR_INDEX" val="6"/>
  <p:tag name="KSO_WM_UNIT_FILL_TYPE" val="1"/>
  <p:tag name="KSO_WM_UNIT_ID" val="diagram160145_3*l_i*1_4"/>
  <p:tag name="KSO_WM_UNIT_INDEX" val="1_4"/>
  <p:tag name="KSO_WM_UNIT_LAYERLEVEL" val="1_1"/>
  <p:tag name="KSO_WM_UNIT_TEXT_FILL_FORE_SCHEMECOLOR_INDEX" val="13"/>
  <p:tag name="KSO_WM_UNIT_TEXT_FILL_TYPE" val="1"/>
  <p:tag name="KSO_WM_UNIT_TYPE" val="l_i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NmZkMGUzY2I1N2RlZTIwNDc3YTRhMDVkMzJkZGNmYjcifQ=="/>
  <p:tag name="KSO_WPP_MARK_KEY" val="327f2e18-d45b-4deb-b665-bac597f38c6b"/>
</p:tagLst>
</file>

<file path=ppt/tags/tag4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5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160145"/>
  <p:tag name="KSO_WM_UNIT_ID" val="diagram160145_3*i*0"/>
  <p:tag name="KSO_WM_UNIT_INDEX" val="0"/>
  <p:tag name="KSO_WM_UNIT_TYPE" val="i"/>
</p:tagLst>
</file>

<file path=ppt/tags/tag6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FILL_FORE_SCHEMECOLOR_INDEX" val="5"/>
  <p:tag name="KSO_WM_UNIT_FILL_TYPE" val="1"/>
  <p:tag name="KSO_WM_UNIT_ID" val="diagram160145_3*l_i*1_1"/>
  <p:tag name="KSO_WM_UNIT_INDEX" val="1_1"/>
  <p:tag name="KSO_WM_UNIT_LAYERLEVEL" val="1_1"/>
  <p:tag name="KSO_WM_UNIT_TEXT_FILL_FORE_SCHEMECOLOR_INDEX" val="13"/>
  <p:tag name="KSO_WM_UNIT_TEXT_FILL_TYPE" val="1"/>
  <p:tag name="KSO_WM_UNIT_TYPE" val="l_i"/>
</p:tagLst>
</file>

<file path=ppt/tags/tag7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COMPATIBLE" val="0"/>
  <p:tag name="KSO_WM_UNIT_FILL_FORE_SCHEMECOLOR_INDEX" val="16"/>
  <p:tag name="KSO_WM_UNIT_FILL_TYPE" val="1"/>
  <p:tag name="KSO_WM_UNIT_HIGHLIGHT" val="0"/>
  <p:tag name="KSO_WM_UNIT_ID" val="diagram160145_3*l_h_f*1_1_1"/>
  <p:tag name="KSO_WM_UNIT_INDEX" val="1_1_1"/>
  <p:tag name="KSO_WM_UNIT_LAYERLEVEL" val="1_1_1"/>
  <p:tag name="KSO_WM_UNIT_PRESET_TEXT_INDEX" val="4"/>
  <p:tag name="KSO_WM_UNIT_PRESET_TEXT_LEN" val="26"/>
  <p:tag name="KSO_WM_UNIT_TEXT_FILL_FORE_SCHEMECOLOR_INDEX" val="13"/>
  <p:tag name="KSO_WM_UNIT_TEXT_FILL_TYPE" val="1"/>
  <p:tag name="KSO_WM_UNIT_TYPE" val="l_h_f"/>
  <p:tag name="KSO_WM_UNIT_VALUE" val="22"/>
</p:tagLst>
</file>

<file path=ppt/tags/tag8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160145"/>
  <p:tag name="KSO_WM_UNIT_CLEAR" val="1"/>
  <p:tag name="KSO_WM_UNIT_FILL_FORE_SCHEMECOLOR_INDEX" val="5"/>
  <p:tag name="KSO_WM_UNIT_FILL_TYPE" val="1"/>
  <p:tag name="KSO_WM_UNIT_ID" val="diagram160145_3*l_i*1_2"/>
  <p:tag name="KSO_WM_UNIT_INDEX" val="1_2"/>
  <p:tag name="KSO_WM_UNIT_LAYERLEVEL" val="1_1"/>
  <p:tag name="KSO_WM_UNIT_TYPE" val="l_i"/>
</p:tagLst>
</file>

<file path=ppt/tags/tag9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160145"/>
  <p:tag name="KSO_WM_UNIT_ID" val="diagram160145_3*i*14"/>
  <p:tag name="KSO_WM_UNIT_INDEX" val="14"/>
  <p:tag name="KSO_WM_UNIT_TYPE" val="i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6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274</Paragraphs>
  <Slides>51</Slides>
  <Notes>12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baseType="lpstr" size="68">
      <vt:lpstr>Arial</vt:lpstr>
      <vt:lpstr>微软雅黑</vt:lpstr>
      <vt:lpstr>等线 Light</vt:lpstr>
      <vt:lpstr>等线</vt:lpstr>
      <vt:lpstr>Calibri Light</vt:lpstr>
      <vt:lpstr>Calibri</vt:lpstr>
      <vt:lpstr>MS Mincho</vt:lpstr>
      <vt:lpstr>宋体</vt:lpstr>
      <vt:lpstr>字魂59号-创粗黑</vt:lpstr>
      <vt:lpstr>方正有猫在简体</vt:lpstr>
      <vt:lpstr>黑体</vt:lpstr>
      <vt:lpstr>PingFang SC</vt:lpstr>
      <vt:lpstr>Wingdings</vt:lpstr>
      <vt:lpstr>-apple-system</vt:lpstr>
      <vt:lpstr>Gill Sans</vt:lpstr>
      <vt:lpstr>楷体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23.0300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2023-07-21T09:52:33.830</cp:lastPrinted>
  <dcterms:created xsi:type="dcterms:W3CDTF">2023-07-21T09:52:33Z</dcterms:created>
  <dcterms:modified xsi:type="dcterms:W3CDTF">2023-07-21T01:52:33Z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